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74" r:id="rId2"/>
  </p:sldMasterIdLst>
  <p:notesMasterIdLst>
    <p:notesMasterId r:id="rId38"/>
  </p:notesMasterIdLst>
  <p:sldIdLst>
    <p:sldId id="856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18" r:id="rId14"/>
    <p:sldId id="319" r:id="rId15"/>
    <p:sldId id="320" r:id="rId16"/>
    <p:sldId id="306" r:id="rId17"/>
    <p:sldId id="307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172E8932-3CA8-45A3-8186-2E6FB954FA1E}">
          <p14:sldIdLst>
            <p14:sldId id="856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18"/>
            <p14:sldId id="319"/>
            <p14:sldId id="320"/>
            <p14:sldId id="306"/>
            <p14:sldId id="307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102" autoAdjust="0"/>
    <p:restoredTop sz="94660"/>
  </p:normalViewPr>
  <p:slideViewPr>
    <p:cSldViewPr snapToGrid="0">
      <p:cViewPr varScale="1">
        <p:scale>
          <a:sx n="85" d="100"/>
          <a:sy n="85" d="100"/>
        </p:scale>
        <p:origin x="200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BEEB8-EF7E-7642-89B4-0F6569D95BA9}" type="datetimeFigureOut">
              <a:rPr lang="en-US" smtClean="0"/>
              <a:t>1/21/26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25655-DDF0-8D4B-A8EC-89856CD2A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92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99F8E-5840-9816-07A0-E48242054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883B6C-C8B8-4A98-7B97-FCDECB378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BAD5A0-5B1A-81C4-7A7B-C59C396255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F677D-BF03-3B62-E19C-465FF33C7B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3ED14-1C06-B149-8A7D-CC5362078B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080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62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57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08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341326"/>
            <a:ext cx="10972800" cy="91457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72510"/>
            <a:ext cx="10972800" cy="11364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Line 19"/>
          <p:cNvSpPr>
            <a:spLocks noChangeShapeType="1"/>
          </p:cNvSpPr>
          <p:nvPr userDrawn="1"/>
        </p:nvSpPr>
        <p:spPr bwMode="auto">
          <a:xfrm>
            <a:off x="609601" y="4336778"/>
            <a:ext cx="10972799" cy="0"/>
          </a:xfrm>
          <a:prstGeom prst="line">
            <a:avLst/>
          </a:prstGeom>
          <a:noFill/>
          <a:ln w="6350" cap="sq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457200">
              <a:spcBef>
                <a:spcPct val="50000"/>
              </a:spcBef>
              <a:defRPr/>
            </a:pPr>
            <a:endParaRPr lang="en-US" sz="1800" dirty="0">
              <a:ln>
                <a:solidFill>
                  <a:srgbClr val="262626">
                    <a:lumMod val="75000"/>
                    <a:lumOff val="25000"/>
                  </a:srgbClr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7" name="Picture 6" descr="logo-som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693" y="5927916"/>
            <a:ext cx="2607259" cy="5760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52" y="450850"/>
            <a:ext cx="10972800" cy="27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46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19"/>
          <p:cNvSpPr>
            <a:spLocks noChangeShapeType="1"/>
          </p:cNvSpPr>
          <p:nvPr userDrawn="1"/>
        </p:nvSpPr>
        <p:spPr bwMode="auto">
          <a:xfrm>
            <a:off x="609601" y="4336778"/>
            <a:ext cx="10972799" cy="0"/>
          </a:xfrm>
          <a:prstGeom prst="line">
            <a:avLst/>
          </a:prstGeom>
          <a:noFill/>
          <a:ln w="6350" cap="sq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457200">
              <a:spcBef>
                <a:spcPct val="50000"/>
              </a:spcBef>
              <a:defRPr/>
            </a:pPr>
            <a:endParaRPr lang="en-US" sz="1800" dirty="0">
              <a:ln>
                <a:solidFill>
                  <a:srgbClr val="262626">
                    <a:lumMod val="75000"/>
                    <a:lumOff val="25000"/>
                  </a:srgbClr>
                </a:solidFill>
              </a:ln>
              <a:solidFill>
                <a:srgbClr val="26262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341326"/>
            <a:ext cx="10972800" cy="91457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72510"/>
            <a:ext cx="10972800" cy="11364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logo-som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693" y="5927916"/>
            <a:ext cx="2607259" cy="5760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6" y="450850"/>
            <a:ext cx="10923516" cy="273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36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341326"/>
            <a:ext cx="10972800" cy="91457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12" name="Line 19"/>
          <p:cNvSpPr>
            <a:spLocks noChangeShapeType="1"/>
          </p:cNvSpPr>
          <p:nvPr userDrawn="1"/>
        </p:nvSpPr>
        <p:spPr bwMode="auto">
          <a:xfrm>
            <a:off x="609601" y="4336778"/>
            <a:ext cx="10972799" cy="0"/>
          </a:xfrm>
          <a:prstGeom prst="line">
            <a:avLst/>
          </a:prstGeom>
          <a:noFill/>
          <a:ln w="6350" cap="sq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457200">
              <a:spcBef>
                <a:spcPct val="50000"/>
              </a:spcBef>
              <a:defRPr/>
            </a:pPr>
            <a:endParaRPr lang="en-US" sz="1800" dirty="0">
              <a:ln>
                <a:solidFill>
                  <a:srgbClr val="262626">
                    <a:lumMod val="75000"/>
                    <a:lumOff val="25000"/>
                  </a:srgbClr>
                </a:solidFill>
              </a:ln>
              <a:solidFill>
                <a:srgbClr val="262626"/>
              </a:solidFill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72510"/>
            <a:ext cx="10972800" cy="11364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logo-som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693" y="5927916"/>
            <a:ext cx="2607259" cy="5760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6" y="450851"/>
            <a:ext cx="10972796" cy="275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72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341326"/>
            <a:ext cx="10972800" cy="91457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12" name="Line 19"/>
          <p:cNvSpPr>
            <a:spLocks noChangeShapeType="1"/>
          </p:cNvSpPr>
          <p:nvPr userDrawn="1"/>
        </p:nvSpPr>
        <p:spPr bwMode="auto">
          <a:xfrm>
            <a:off x="609601" y="4336778"/>
            <a:ext cx="10972799" cy="0"/>
          </a:xfrm>
          <a:prstGeom prst="line">
            <a:avLst/>
          </a:prstGeom>
          <a:noFill/>
          <a:ln w="6350" cap="sq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457200">
              <a:spcBef>
                <a:spcPct val="50000"/>
              </a:spcBef>
              <a:defRPr/>
            </a:pPr>
            <a:endParaRPr lang="en-US" sz="1800" dirty="0">
              <a:ln>
                <a:solidFill>
                  <a:srgbClr val="262626">
                    <a:lumMod val="75000"/>
                    <a:lumOff val="25000"/>
                  </a:srgbClr>
                </a:solidFill>
              </a:ln>
              <a:solidFill>
                <a:srgbClr val="262626"/>
              </a:solidFill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72510"/>
            <a:ext cx="10972800" cy="11364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logo-som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693" y="5927916"/>
            <a:ext cx="2607259" cy="5760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6" y="450850"/>
            <a:ext cx="10972796" cy="275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1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383385"/>
            <a:ext cx="10972800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 cap="none"/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2614614"/>
            <a:ext cx="109728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Line 19"/>
          <p:cNvSpPr>
            <a:spLocks noChangeShapeType="1"/>
          </p:cNvSpPr>
          <p:nvPr userDrawn="1"/>
        </p:nvSpPr>
        <p:spPr bwMode="auto">
          <a:xfrm>
            <a:off x="609601" y="4194853"/>
            <a:ext cx="10972799" cy="0"/>
          </a:xfrm>
          <a:prstGeom prst="line">
            <a:avLst/>
          </a:prstGeom>
          <a:noFill/>
          <a:ln w="6350" cap="sq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457200">
              <a:spcBef>
                <a:spcPct val="50000"/>
              </a:spcBef>
              <a:defRPr/>
            </a:pPr>
            <a:endParaRPr lang="en-US" sz="1800" dirty="0">
              <a:ln>
                <a:solidFill>
                  <a:srgbClr val="262626">
                    <a:lumMod val="75000"/>
                    <a:lumOff val="25000"/>
                  </a:srgbClr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9" name="Picture 8" descr="logo-som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693" y="5927916"/>
            <a:ext cx="2607259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14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99529"/>
            <a:ext cx="10972800" cy="958432"/>
          </a:xfrm>
        </p:spPr>
        <p:txBody>
          <a:bodyPr/>
          <a:lstStyle>
            <a:lvl1pPr>
              <a:defRPr>
                <a:solidFill>
                  <a:srgbClr val="569BBE"/>
                </a:solidFill>
              </a:defRPr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idx="1" hasCustomPrompt="1"/>
          </p:nvPr>
        </p:nvSpPr>
        <p:spPr>
          <a:xfrm>
            <a:off x="609601" y="1532309"/>
            <a:ext cx="10972799" cy="415157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28600">
              <a:buFont typeface="Arial"/>
              <a:buChar char="•"/>
              <a:defRPr sz="2000"/>
            </a:lvl2pPr>
            <a:lvl3pPr indent="-201168">
              <a:defRPr sz="1800">
                <a:solidFill>
                  <a:schemeClr val="accent2"/>
                </a:solidFill>
              </a:defRPr>
            </a:lvl3pPr>
            <a:lvl4pPr marL="1600200" indent="-182880">
              <a:buFont typeface="Arial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182880">
              <a:buClrTx/>
              <a:buFont typeface="Arial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Line 19"/>
          <p:cNvSpPr>
            <a:spLocks noChangeShapeType="1"/>
          </p:cNvSpPr>
          <p:nvPr userDrawn="1"/>
        </p:nvSpPr>
        <p:spPr bwMode="auto">
          <a:xfrm>
            <a:off x="609602" y="1335088"/>
            <a:ext cx="10972799" cy="0"/>
          </a:xfrm>
          <a:prstGeom prst="line">
            <a:avLst/>
          </a:prstGeom>
          <a:noFill/>
          <a:ln w="6350" cap="sq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457200">
              <a:spcBef>
                <a:spcPct val="50000"/>
              </a:spcBef>
              <a:defRPr/>
            </a:pPr>
            <a:endParaRPr lang="en-US" sz="1800" dirty="0">
              <a:ln>
                <a:solidFill>
                  <a:srgbClr val="262626">
                    <a:lumMod val="75000"/>
                    <a:lumOff val="25000"/>
                  </a:srgbClr>
                </a:solidFill>
              </a:ln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86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99529"/>
            <a:ext cx="10972800" cy="95843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4685"/>
            <a:ext cx="5340096" cy="56114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54144"/>
            <a:ext cx="5340096" cy="3549681"/>
          </a:xfrm>
        </p:spPr>
        <p:txBody>
          <a:bodyPr/>
          <a:lstStyle>
            <a:lvl1pPr marL="198438" indent="-274320">
              <a:buClrTx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28600">
              <a:buClrTx/>
              <a:buFont typeface="Arial"/>
              <a:buChar char="•"/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 marL="1143000" indent="-182880">
              <a:buClrTx/>
              <a:defRPr sz="1800">
                <a:solidFill>
                  <a:schemeClr val="accent2"/>
                </a:solidFill>
              </a:defRPr>
            </a:lvl3pPr>
            <a:lvl4pPr marL="1600200" indent="-182880">
              <a:buFont typeface="Arial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182880">
              <a:buFont typeface="Arial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44683" y="1524685"/>
            <a:ext cx="5340096" cy="56114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44683" y="2154146"/>
            <a:ext cx="5340096" cy="3524343"/>
          </a:xfrm>
        </p:spPr>
        <p:txBody>
          <a:bodyPr/>
          <a:lstStyle>
            <a:lvl1pPr indent="-274320">
              <a:buClrTx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28600">
              <a:buClrTx/>
              <a:buFont typeface="Arial"/>
              <a:buChar char="•"/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 indent="-182880">
              <a:buClrTx/>
              <a:defRPr sz="1800">
                <a:solidFill>
                  <a:schemeClr val="accent2"/>
                </a:solidFill>
              </a:defRPr>
            </a:lvl3pPr>
            <a:lvl4pPr marL="1600200" indent="-182880">
              <a:buFont typeface="Arial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182880">
              <a:buFont typeface="Arial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Line 19"/>
          <p:cNvSpPr>
            <a:spLocks noChangeShapeType="1"/>
          </p:cNvSpPr>
          <p:nvPr userDrawn="1"/>
        </p:nvSpPr>
        <p:spPr bwMode="auto">
          <a:xfrm>
            <a:off x="609602" y="1335088"/>
            <a:ext cx="10972799" cy="0"/>
          </a:xfrm>
          <a:prstGeom prst="line">
            <a:avLst/>
          </a:prstGeom>
          <a:noFill/>
          <a:ln w="6350" cap="sq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457200">
              <a:spcBef>
                <a:spcPct val="50000"/>
              </a:spcBef>
              <a:defRPr/>
            </a:pPr>
            <a:endParaRPr lang="en-US" sz="1800" dirty="0">
              <a:ln>
                <a:solidFill>
                  <a:srgbClr val="262626">
                    <a:lumMod val="75000"/>
                    <a:lumOff val="25000"/>
                  </a:srgbClr>
                </a:solidFill>
              </a:ln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556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99529"/>
            <a:ext cx="10972800" cy="958432"/>
          </a:xfrm>
        </p:spPr>
        <p:txBody>
          <a:bodyPr/>
          <a:lstStyle>
            <a:lvl1pPr>
              <a:defRPr>
                <a:solidFill>
                  <a:srgbClr val="569BBE"/>
                </a:solidFill>
              </a:defRPr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5" name="Line 19"/>
          <p:cNvSpPr>
            <a:spLocks noChangeShapeType="1"/>
          </p:cNvSpPr>
          <p:nvPr userDrawn="1"/>
        </p:nvSpPr>
        <p:spPr bwMode="auto">
          <a:xfrm>
            <a:off x="609602" y="1335088"/>
            <a:ext cx="10972799" cy="0"/>
          </a:xfrm>
          <a:prstGeom prst="line">
            <a:avLst/>
          </a:prstGeom>
          <a:noFill/>
          <a:ln w="6350" cap="sq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457200">
              <a:spcBef>
                <a:spcPct val="50000"/>
              </a:spcBef>
              <a:defRPr/>
            </a:pPr>
            <a:endParaRPr lang="en-US" sz="1800" dirty="0">
              <a:ln>
                <a:solidFill>
                  <a:srgbClr val="262626">
                    <a:lumMod val="75000"/>
                    <a:lumOff val="25000"/>
                  </a:srgbClr>
                </a:solidFill>
              </a:ln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090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00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584432"/>
            <a:ext cx="7315200" cy="438376"/>
          </a:xfrm>
          <a:prstGeom prst="rect">
            <a:avLst/>
          </a:prstGeom>
        </p:spPr>
        <p:txBody>
          <a:bodyPr anchor="b"/>
          <a:lstStyle>
            <a:lvl1pPr algn="l">
              <a:defRPr sz="2000" b="0" i="0"/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457200"/>
            <a:ext cx="7315200" cy="4114800"/>
          </a:xfrm>
          <a:prstGeom prst="rect">
            <a:avLst/>
          </a:prstGeom>
          <a:solidFill>
            <a:srgbClr val="E9E9E9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151170"/>
            <a:ext cx="7315200" cy="6225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250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963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DD988DF0-01A0-413C-BB58-10DF203B3492}" type="datetimeFigureOut">
              <a:rPr lang="en-US" smtClean="0">
                <a:solidFill>
                  <a:srgbClr val="262626"/>
                </a:solidFill>
              </a:rPr>
              <a:pPr defTabSz="457200"/>
              <a:t>1/21/26</a:t>
            </a:fld>
            <a:endParaRPr lang="en-US">
              <a:solidFill>
                <a:srgbClr val="2626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1FD5F6C-2D4A-4FF5-A2F2-91944F9F5007}" type="slidenum">
              <a:rPr lang="en-US" smtClean="0">
                <a:solidFill>
                  <a:srgbClr val="262626"/>
                </a:solidFill>
              </a:rPr>
              <a:pPr defTabSz="457200"/>
              <a:t>‹#›</a:t>
            </a:fld>
            <a:endParaRPr lang="en-US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80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5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3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1/21/26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08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1/21/26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65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1/21/26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06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47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8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1/21/26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900" cap="none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4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b="1" kern="1200" spc="25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 spc="13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 spc="13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 spc="13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600" kern="1200" spc="13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600" kern="1200" spc="13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599" y="5986008"/>
            <a:ext cx="6951135" cy="54848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50000"/>
              </a:lnSpc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09600" y="419100"/>
            <a:ext cx="10972800" cy="839402"/>
          </a:xfrm>
          <a:prstGeom prst="rect">
            <a:avLst/>
          </a:prstGeom>
          <a:ln w="3175" cmpd="sng">
            <a:noFill/>
          </a:ln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the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7920"/>
            <a:ext cx="10972799" cy="409027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logo-som-2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147" y="6046788"/>
            <a:ext cx="206925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2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8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56032" indent="-274320" algn="l" defTabSz="457200" rtl="0" eaLnBrk="1" latinLnBrk="0" hangingPunct="1">
        <a:spcBef>
          <a:spcPts val="0"/>
        </a:spcBef>
        <a:spcAft>
          <a:spcPts val="400"/>
        </a:spcAft>
        <a:buClrTx/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56032" algn="l" defTabSz="457200" rtl="0" eaLnBrk="1" latinLnBrk="0" hangingPunct="1">
        <a:spcBef>
          <a:spcPts val="0"/>
        </a:spcBef>
        <a:spcAft>
          <a:spcPts val="400"/>
        </a:spcAft>
        <a:buClrTx/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0"/>
        </a:spcBef>
        <a:spcAft>
          <a:spcPts val="300"/>
        </a:spcAft>
        <a:buClrTx/>
        <a:buFont typeface="Arial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10312" algn="l" defTabSz="457200" rtl="0" eaLnBrk="1" latinLnBrk="0" hangingPunct="1">
        <a:spcBef>
          <a:spcPts val="0"/>
        </a:spcBef>
        <a:spcAft>
          <a:spcPts val="250"/>
        </a:spcAft>
        <a:buClrTx/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01168" algn="l" defTabSz="457200" rtl="0" eaLnBrk="1" latinLnBrk="0" hangingPunct="1">
        <a:spcBef>
          <a:spcPts val="0"/>
        </a:spcBef>
        <a:spcAft>
          <a:spcPts val="250"/>
        </a:spcAft>
        <a:buClrTx/>
        <a:buFont typeface="Arial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1000" r="-4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02A32C-B02A-4361-6D6F-A7BF5624D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76198-22FD-5379-E66B-B98E3EC25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7505" y="2761005"/>
            <a:ext cx="10456985" cy="1165485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</a:rPr>
              <a:t>Prostate MRI Contouring Atlas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Urethra Case 1</a:t>
            </a:r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76EB64-4EBC-DCE4-5CAC-63A5809A131E}"/>
              </a:ext>
            </a:extLst>
          </p:cNvPr>
          <p:cNvGrpSpPr/>
          <p:nvPr/>
        </p:nvGrpSpPr>
        <p:grpSpPr>
          <a:xfrm>
            <a:off x="10062077" y="5458612"/>
            <a:ext cx="2129923" cy="1399388"/>
            <a:chOff x="-54773" y="5529426"/>
            <a:chExt cx="2129923" cy="1399388"/>
          </a:xfrm>
        </p:grpSpPr>
        <p:pic>
          <p:nvPicPr>
            <p:cNvPr id="10" name="Picture 9" descr="A qr code with a white background&#10;&#10;Description automatically generated">
              <a:extLst>
                <a:ext uri="{FF2B5EF4-FFF2-40B4-BE49-F238E27FC236}">
                  <a16:creationId xmlns:a16="http://schemas.microsoft.com/office/drawing/2014/main" id="{FA661E6B-02D6-4B21-3906-279A94B26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495" y="5529426"/>
              <a:ext cx="1009513" cy="102223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0B217F-909C-E419-F741-D6C7FB3247A1}"/>
                </a:ext>
              </a:extLst>
            </p:cNvPr>
            <p:cNvSpPr/>
            <p:nvPr/>
          </p:nvSpPr>
          <p:spPr>
            <a:xfrm>
              <a:off x="-54773" y="6528704"/>
              <a:ext cx="212992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SeibertLab.com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5A27EBF-7FD9-4C64-968C-174D8F8CB471}"/>
              </a:ext>
            </a:extLst>
          </p:cNvPr>
          <p:cNvSpPr/>
          <p:nvPr/>
        </p:nvSpPr>
        <p:spPr>
          <a:xfrm>
            <a:off x="2800459" y="4096995"/>
            <a:ext cx="6591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Please cite: Song et al.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Radiotherapy and Oncology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2026. PMID: 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41429726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209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9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卡通人物&#10;&#10;中度可信度描述已自动生成">
            <a:extLst>
              <a:ext uri="{FF2B5EF4-FFF2-40B4-BE49-F238E27FC236}">
                <a16:creationId xmlns:a16="http://schemas.microsoft.com/office/drawing/2014/main" id="{B52FE912-4847-0249-1182-79AB28031F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3049" y="920750"/>
            <a:ext cx="4885899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344535-C55F-7F96-3A1C-0BCA5A4B8F56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6712AB06-8C5F-9F86-C0D7-5F2BFA92E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8467ED-60C6-F867-4A9A-4B829B2415F1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66C8D-CD90-A9CF-90ED-ED26CD448A7C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2848117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10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卡通人物&#10;&#10;中度可信度描述已自动生成">
            <a:extLst>
              <a:ext uri="{FF2B5EF4-FFF2-40B4-BE49-F238E27FC236}">
                <a16:creationId xmlns:a16="http://schemas.microsoft.com/office/drawing/2014/main" id="{7074D8B2-7E22-0F04-7DC4-D2328C80B4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6697" y="920750"/>
            <a:ext cx="4858603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00CE15-12D1-955A-E70F-89DFAB59F662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A93985C7-2B9D-4A86-C710-A1E06C118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BBF4EE-5313-5ADB-C1BE-9433CD21EC06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880955-CD54-E96A-3D77-E750BD4D5EE4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1769084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11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卡通人物&#10;&#10;中度可信度描述已自动生成">
            <a:extLst>
              <a:ext uri="{FF2B5EF4-FFF2-40B4-BE49-F238E27FC236}">
                <a16:creationId xmlns:a16="http://schemas.microsoft.com/office/drawing/2014/main" id="{E044D871-470F-73D9-D00E-DF68D562AD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3049" y="920750"/>
            <a:ext cx="4885899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8C6638-A895-4192-5FEA-B0AF3082E80C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DD26CD8E-27D4-E237-47C5-E460741AA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78A219-FDBD-4813-6DA0-CF641D276B4D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26AA67-80B4-7E57-C8D0-F943F8349EA3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2905102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12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猫的照片上写着字&#10;&#10;中度可信度描述已自动生成">
            <a:extLst>
              <a:ext uri="{FF2B5EF4-FFF2-40B4-BE49-F238E27FC236}">
                <a16:creationId xmlns:a16="http://schemas.microsoft.com/office/drawing/2014/main" id="{AF783E4A-4329-21B3-E905-DF178CA626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6698" y="920750"/>
            <a:ext cx="4858603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4F2578-0A0B-DFB5-B480-ABB4744ED3BB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931CE7CB-DDCB-4C22-B0CC-0A28155B0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7F0EE6-8271-EF8D-1E76-0593A62A00BC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26DBDA-E1D8-D1FA-AF15-ED73BDB33D1B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54607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13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图片包含 室内, 桌子, 玻璃, 红酒&#10;&#10;描述已自动生成">
            <a:extLst>
              <a:ext uri="{FF2B5EF4-FFF2-40B4-BE49-F238E27FC236}">
                <a16:creationId xmlns:a16="http://schemas.microsoft.com/office/drawing/2014/main" id="{EE80F7A2-F243-B809-E95F-4113FBD78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6697" y="920750"/>
            <a:ext cx="4858603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ECF35E-43CD-B10F-5F8B-0C7D3491ADD8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C185F4BA-1A33-6165-F00E-BA31CBFAA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ED5279-3792-FF3F-910E-301D78F44C76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60DCAE-F1C4-2882-5342-6CBEF3C2CEBA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3061154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14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图片包含 室内, 文字, 照片, 玻璃&#10;&#10;描述已自动生成">
            <a:extLst>
              <a:ext uri="{FF2B5EF4-FFF2-40B4-BE49-F238E27FC236}">
                <a16:creationId xmlns:a16="http://schemas.microsoft.com/office/drawing/2014/main" id="{9A211468-4517-970F-3562-EAEAAA9B83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6697" y="920750"/>
            <a:ext cx="4858603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D8065F-D227-1089-DC95-B793AD05C4AA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F76FEDE6-8F70-1496-1B4E-8F824C679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E7C5E0-5971-4635-A4C3-1F3E1773308F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089088-4B38-5FDB-A133-6BD1599D43EB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2350386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15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图片包含 照片, 男人, 站, 女人&#10;&#10;描述已自动生成">
            <a:extLst>
              <a:ext uri="{FF2B5EF4-FFF2-40B4-BE49-F238E27FC236}">
                <a16:creationId xmlns:a16="http://schemas.microsoft.com/office/drawing/2014/main" id="{7E78EF4D-422B-8085-19CD-1631EB3A87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9873" y="920750"/>
            <a:ext cx="4872251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B5BD29-442E-2894-CC0A-044637A1FE51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6" name="Picture 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A099D014-6F36-BF84-27B6-FD70E3621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CF8C60-0B29-BEDF-3731-B9E96488BAEB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8CD2C5-BE67-D977-0690-B060D38752B6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558544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16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图片包含 文字, 室内, 狗, 照片&#10;&#10;描述已自动生成">
            <a:extLst>
              <a:ext uri="{FF2B5EF4-FFF2-40B4-BE49-F238E27FC236}">
                <a16:creationId xmlns:a16="http://schemas.microsoft.com/office/drawing/2014/main" id="{0FCB64FC-A7E7-240D-5100-8619B427AC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6697" y="920750"/>
            <a:ext cx="4858603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9348E9-4367-D7E1-ACB1-26B9F7DD3F84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4BA1B4A8-A651-0816-D843-2ABEDCC2A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ADF552-2132-1F4F-E92E-A2D8C59F4C0D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FD176-6C2F-E639-F538-400E8A9410F4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3462025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17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图片包含 室内, 照片, 狗, 男人&#10;&#10;描述已自动生成">
            <a:extLst>
              <a:ext uri="{FF2B5EF4-FFF2-40B4-BE49-F238E27FC236}">
                <a16:creationId xmlns:a16="http://schemas.microsoft.com/office/drawing/2014/main" id="{09D66E77-A8D0-D283-A3C8-380EE4303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6697" y="920750"/>
            <a:ext cx="4858603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862038-1F31-BDB9-E0E7-6FE45D37E6CA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8717759C-6A32-1C20-ADA6-1EE90826B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0F1050-FD40-31B1-311C-BDDD6AE2A9EF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E04C33-B2DF-1B61-109C-1E051EC147EB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2720134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18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图片包含 室内, 狗, 照片, 桌子&#10;&#10;描述已自动生成">
            <a:extLst>
              <a:ext uri="{FF2B5EF4-FFF2-40B4-BE49-F238E27FC236}">
                <a16:creationId xmlns:a16="http://schemas.microsoft.com/office/drawing/2014/main" id="{063075ED-8BC3-D9D5-F93E-9F7109E24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3049" y="920750"/>
            <a:ext cx="4885899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ED0CAE-8784-74F0-F387-AF2E381E1101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A068C3AD-6AF3-6B3F-86F3-A59868913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D3166F-FD4F-4963-53AB-E266EB8BE01B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7B12E7-419C-DB8A-84FB-75A7CD2BBB26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122985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1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卡通人物&#10;&#10;低可信度描述已自动生成">
            <a:extLst>
              <a:ext uri="{FF2B5EF4-FFF2-40B4-BE49-F238E27FC236}">
                <a16:creationId xmlns:a16="http://schemas.microsoft.com/office/drawing/2014/main" id="{92549265-7705-5E5C-7CCA-19E784D8F5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2578" y="920750"/>
            <a:ext cx="4926842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D85888-333E-8BBD-C17D-46FD379BFE9C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E1CF361F-14A4-4B99-B43A-EC573B6A7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2B1743-001C-0E92-DF84-ABDE15BBEA25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01D2F-9C52-7ADE-4D77-7EF9F6D4336E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4239594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19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狗的照片上写着字&#10;&#10;中度可信度描述已自动生成">
            <a:extLst>
              <a:ext uri="{FF2B5EF4-FFF2-40B4-BE49-F238E27FC236}">
                <a16:creationId xmlns:a16="http://schemas.microsoft.com/office/drawing/2014/main" id="{3FA67B4F-EAB3-12A6-8624-392BD117B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9873" y="920750"/>
            <a:ext cx="4872251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DF3E38-EC9A-0023-38F3-97E3512B147E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37078C6E-50E7-B769-D252-0B9347D10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26588B-65AB-29D3-F365-8EB7943FA2D6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678336-0ED1-E752-C5AD-F7DC05E75442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2021753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20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图片包含 狗, 室内, 猫, 文字&#10;&#10;描述已自动生成">
            <a:extLst>
              <a:ext uri="{FF2B5EF4-FFF2-40B4-BE49-F238E27FC236}">
                <a16:creationId xmlns:a16="http://schemas.microsoft.com/office/drawing/2014/main" id="{20741558-6205-2CD0-44B0-11A4810CE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9873" y="920750"/>
            <a:ext cx="4872251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BD99D6-EE83-E612-B297-B9416F106006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EE5802CF-F445-DE4B-240F-C4CBCA419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9B3841-43E8-C290-571F-D04001A6C8FC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055AD4-4F7A-BC5E-00F5-E98A27CB0991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982472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21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狗的照片上写着字&#10;&#10;描述已自动生成">
            <a:extLst>
              <a:ext uri="{FF2B5EF4-FFF2-40B4-BE49-F238E27FC236}">
                <a16:creationId xmlns:a16="http://schemas.microsoft.com/office/drawing/2014/main" id="{0C29922B-8575-BB66-86DB-2F4314D614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9874" y="920750"/>
            <a:ext cx="4872251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BB36AB-CB45-9A2C-85C5-E2185E79CC15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5B23BE5F-A896-85F1-2B53-A3B63DDCC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18D91E-0AB0-21AF-9C85-647945CBFC69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CE710D-A547-157E-0FAA-23C7C0B1CEB8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3087451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22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狗的照片上写着字&#10;&#10;描述已自动生成">
            <a:extLst>
              <a:ext uri="{FF2B5EF4-FFF2-40B4-BE49-F238E27FC236}">
                <a16:creationId xmlns:a16="http://schemas.microsoft.com/office/drawing/2014/main" id="{E88A0090-CD44-80CB-EF88-995A8FBF2A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9873" y="920750"/>
            <a:ext cx="4872251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3B9263-2BF6-0AB3-8491-6EC2FEC8D87D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2044980F-BF2E-562D-3006-7573643B2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C65D14-67A8-4800-8ABE-4E42F233D06F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2C523-C3DD-2246-4566-737E0CCA74C4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3985607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23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图片包含 室内, 照片, 狗, 桌子&#10;&#10;描述已自动生成">
            <a:extLst>
              <a:ext uri="{FF2B5EF4-FFF2-40B4-BE49-F238E27FC236}">
                <a16:creationId xmlns:a16="http://schemas.microsoft.com/office/drawing/2014/main" id="{F91E723C-95DB-7F15-D5C6-DCB6B6EAF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5838" y="920750"/>
            <a:ext cx="4858603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95ADDF-BCDD-5D57-FC14-3240012785D9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EB27CAE5-9943-93D1-AEE0-C33CED74C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37D0DB-B1BA-E09B-40E9-1384BCC5CE18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1DDC17-C899-55B0-1898-B0A0CBBF1E09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2021304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24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图片包含 室内, 游戏机, 猫, 床&#10;&#10;描述已自动生成">
            <a:extLst>
              <a:ext uri="{FF2B5EF4-FFF2-40B4-BE49-F238E27FC236}">
                <a16:creationId xmlns:a16="http://schemas.microsoft.com/office/drawing/2014/main" id="{331A77FE-671D-CD96-711B-8ABDB778EA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3521" y="920750"/>
            <a:ext cx="4844955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189D24-D78A-4447-AA37-EFF58DD1885E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8D074DD6-3DE4-04BA-FCA9-4D923386A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3D970F-6D13-6AB9-B258-50E4C5FDDD4D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BB7CD0-5378-4C97-F000-4B4520B0B393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164306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25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图片包含 室内, 照片, 桌子, 熊&#10;&#10;描述已自动生成">
            <a:extLst>
              <a:ext uri="{FF2B5EF4-FFF2-40B4-BE49-F238E27FC236}">
                <a16:creationId xmlns:a16="http://schemas.microsoft.com/office/drawing/2014/main" id="{1AD456A3-82CA-6B06-A8B6-D08ECFAE0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9873" y="920750"/>
            <a:ext cx="4872251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89E0AC-28A6-8285-172C-4D847BB5645D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22DE2491-5D9C-640B-01A9-2F1CC2A47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DF544B-5ABC-D33D-3624-EF7F7DFEEE83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7FC84-1604-5A38-BAA4-83D1096ABC32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739626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26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图片包含 室内, 武器, 照片, 狗&#10;&#10;描述已自动生成">
            <a:extLst>
              <a:ext uri="{FF2B5EF4-FFF2-40B4-BE49-F238E27FC236}">
                <a16:creationId xmlns:a16="http://schemas.microsoft.com/office/drawing/2014/main" id="{0551C424-19A2-7E6F-530D-16C3C771AB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9873" y="920750"/>
            <a:ext cx="4872251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B697A9-5FFD-5677-AF75-5BEDD007CDC9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CECCA2BF-B0E6-819A-43FD-4FC7CCBA4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E5792A-8B0A-0DEF-72C7-1BB2A1454881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44E9A4-8D19-DEB3-EE40-7AD3B66D14D5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3935883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27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图片包含 照片, 书, 游戏机, 桌子&#10;&#10;描述已自动生成">
            <a:extLst>
              <a:ext uri="{FF2B5EF4-FFF2-40B4-BE49-F238E27FC236}">
                <a16:creationId xmlns:a16="http://schemas.microsoft.com/office/drawing/2014/main" id="{E0946FC5-AE17-0460-0FA9-C644C61631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9873" y="920750"/>
            <a:ext cx="4872251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BA68B-217F-1837-D21A-D5727836FF09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015832DA-AE28-D820-A0D3-937F76B16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388496-DC80-ADF3-0D51-100A7830087D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5654F3-9947-EFC9-5B9E-093F7369E31E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3316808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28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人的照片上写着字&#10;&#10;中度可信度描述已自动生成">
            <a:extLst>
              <a:ext uri="{FF2B5EF4-FFF2-40B4-BE49-F238E27FC236}">
                <a16:creationId xmlns:a16="http://schemas.microsoft.com/office/drawing/2014/main" id="{4BD8F87F-55A6-FB81-18FB-94F36E215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6226" y="920750"/>
            <a:ext cx="4899546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6E31F3-BC5D-DE80-FFE4-67230BE80156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764DE6A5-C864-5FD9-CC7A-6EF677349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BA6275-A9A1-C419-12D3-25104EA457DF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E48CCA-A3E6-12A7-32DD-0671664FAECD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3264119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>
                <a:ea typeface="DengXian"/>
              </a:rPr>
              <a:t>Axial Slice 2</a:t>
            </a:r>
            <a:endParaRPr lang="zh-CN" sz="2000" b="1" dirty="0">
              <a:ea typeface="DengXian"/>
            </a:endParaRPr>
          </a:p>
        </p:txBody>
      </p:sp>
      <p:pic>
        <p:nvPicPr>
          <p:cNvPr id="7" name="图片 6" descr="图片包含 室内, 文字, 猫, 照片&#10;&#10;描述已自动生成">
            <a:extLst>
              <a:ext uri="{FF2B5EF4-FFF2-40B4-BE49-F238E27FC236}">
                <a16:creationId xmlns:a16="http://schemas.microsoft.com/office/drawing/2014/main" id="{A1776E25-D677-665B-298F-F5CACFFEC4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6697" y="920750"/>
            <a:ext cx="4858603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10206C-97E9-BF59-B789-79F17D55DEC3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E3AC6638-780A-55B1-DC39-91F38B959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67352D-A9CF-B007-C35E-E7CDC7593E42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072D08-FA2E-FF72-D227-7216BFB7C330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2072512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29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图片包含 照片, 男人, 桌子, 板子&#10;&#10;描述已自动生成">
            <a:extLst>
              <a:ext uri="{FF2B5EF4-FFF2-40B4-BE49-F238E27FC236}">
                <a16:creationId xmlns:a16="http://schemas.microsoft.com/office/drawing/2014/main" id="{2624EF5E-9B2A-606D-7D37-8C68EA0777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5838" y="920750"/>
            <a:ext cx="4872251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FC8D70-6E6B-FEFB-ABB6-B00C3A772E95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9A84916A-8E68-E79B-7E50-EF2FAA7A7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80C8F1-823D-5F1F-67F8-1D596183AE35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C9D7E-7767-7B47-B2C8-037722AE379B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1203062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30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7D13187-C179-F480-EDCC-63816F1484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2190" y="920750"/>
            <a:ext cx="4872251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670D7F-7734-097E-56AC-20B61B30B536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2ECB9E7A-85AC-EDDA-B719-1A5EDBCCB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E7071-FCEB-F89B-8BC7-246AEA58E6A4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7B1AE-7715-AD06-1DAA-8EF21D824BDA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3813531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31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男子的脸部特写与配字黑白照&#10;&#10;低可信度描述已自动生成">
            <a:extLst>
              <a:ext uri="{FF2B5EF4-FFF2-40B4-BE49-F238E27FC236}">
                <a16:creationId xmlns:a16="http://schemas.microsoft.com/office/drawing/2014/main" id="{C38605C2-A0E5-A25E-35B9-549B182098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2190" y="920750"/>
            <a:ext cx="4885899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59B761-47F5-0A5E-92CA-DDB4C0160D3C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7F2D8CAB-4FD6-CEF8-6CD4-DDFFE2E30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E862F-9A94-CDE8-86BA-2F0B63000857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45BED3-616C-3F17-F8CD-D53246A45A81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857229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32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图片包含 照片, 男人, 水, 狗&#10;&#10;描述已自动生成">
            <a:extLst>
              <a:ext uri="{FF2B5EF4-FFF2-40B4-BE49-F238E27FC236}">
                <a16:creationId xmlns:a16="http://schemas.microsoft.com/office/drawing/2014/main" id="{857D9B4E-0F27-46F4-9174-14151E2F0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2190" y="920750"/>
            <a:ext cx="4885899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7E66AB-E156-0738-EA58-1BD1C5D30B16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98447142-65C1-7B28-3D29-EDFCE7918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DE49FD-A217-A2FD-07F0-8194CB77D36A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BF68F-DE09-8F7C-1CE7-E59ACA766067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420157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Mid Sagittal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电脑屏幕的照片&#10;&#10;中度可信度描述已自动生成">
            <a:extLst>
              <a:ext uri="{FF2B5EF4-FFF2-40B4-BE49-F238E27FC236}">
                <a16:creationId xmlns:a16="http://schemas.microsoft.com/office/drawing/2014/main" id="{D3338F50-AF82-4CAC-5EBC-C832C8565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8699" y="1422779"/>
            <a:ext cx="7594600" cy="40124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98A2CC-1434-877D-E5EB-E8AD1F262483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F2A29751-A112-D633-29B7-43DEEE121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5C4BFB-E48E-5C83-453B-CC4C91FF726B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E8E90A-A76E-A6F9-AAC1-D1CFCDCEBA34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1778661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57FF64A-561E-DA22-035A-53C2281A0F69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Mid Coronal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电脑屏幕的照片&#10;&#10;中度可信度描述已自动生成">
            <a:extLst>
              <a:ext uri="{FF2B5EF4-FFF2-40B4-BE49-F238E27FC236}">
                <a16:creationId xmlns:a16="http://schemas.microsoft.com/office/drawing/2014/main" id="{0459758E-7E20-BECA-3BAB-B79A45FB0B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8700" y="1450074"/>
            <a:ext cx="7594600" cy="39578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FA060E-4A41-F8DA-3A4B-01056C71CF8E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AA870B0F-AE66-13EC-E1D5-BCE127DC5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B2FF9F-F871-E980-DB52-9CD2C815116A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753F4D-C07A-0C63-6DC2-6D225F52AC6C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752590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3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卡通人物&#10;&#10;中度可信度描述已自动生成">
            <a:extLst>
              <a:ext uri="{FF2B5EF4-FFF2-40B4-BE49-F238E27FC236}">
                <a16:creationId xmlns:a16="http://schemas.microsoft.com/office/drawing/2014/main" id="{4B79C95F-5156-2081-3FB9-E649A93F1E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487" y="920750"/>
            <a:ext cx="4913194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02B800-9B0A-0945-8081-FC282EDEAAC5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D711137D-1558-5319-A4DB-67687E601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5C9772-4583-02EA-393F-534BFEFD04D6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276F24-5F9C-191A-8C5C-0B2F84FEED8A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1740447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4</a:t>
            </a:r>
            <a:endParaRPr lang="zh-CN" sz="2000" b="1" dirty="0">
              <a:ea typeface="DengXian"/>
            </a:endParaRPr>
          </a:p>
        </p:txBody>
      </p:sp>
      <p:pic>
        <p:nvPicPr>
          <p:cNvPr id="8" name="图片 7" descr="图片包含 室内, 照片, 桌子, 男人&#10;&#10;描述已自动生成">
            <a:extLst>
              <a:ext uri="{FF2B5EF4-FFF2-40B4-BE49-F238E27FC236}">
                <a16:creationId xmlns:a16="http://schemas.microsoft.com/office/drawing/2014/main" id="{7868BC28-A3BA-82EA-B62D-ECA2B2C66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9403" y="920750"/>
            <a:ext cx="4913194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127B39-B97D-1711-999F-1CEF3A1B3FED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2E8BD331-8A5A-CDC8-75BE-1E979C790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92576B-766A-32C3-9DB1-6626CD5610E6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F4ED73-43D5-2938-2EC0-314400AA4189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3575963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5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图片包含 文字, 室内, 照片, 桌子&#10;&#10;描述已自动生成">
            <a:extLst>
              <a:ext uri="{FF2B5EF4-FFF2-40B4-BE49-F238E27FC236}">
                <a16:creationId xmlns:a16="http://schemas.microsoft.com/office/drawing/2014/main" id="{122D6226-B63A-66A7-DE09-2A0EF86EA5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3521" y="920750"/>
            <a:ext cx="4844955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D458D2-1203-3AB9-C37E-C2BE9C6DDB88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237B369A-92F0-271A-A140-C36E7DC17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51A52E-A0A5-6EAE-7B04-ED916386DA7A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7366EA-F3CA-2C93-0F9A-34A417C6912E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3161498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6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图片包含 文字, 室内, 照片, 桌子&#10;&#10;描述已自动生成">
            <a:extLst>
              <a:ext uri="{FF2B5EF4-FFF2-40B4-BE49-F238E27FC236}">
                <a16:creationId xmlns:a16="http://schemas.microsoft.com/office/drawing/2014/main" id="{B4EA1E7B-DA8C-4147-238B-A9752CDA7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6697" y="920750"/>
            <a:ext cx="4858603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3BD812-4543-39BD-ED3F-E98FB8B09A6F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C51D8B1A-DF51-F34E-8CBA-0061F19A3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DD9EE8-A519-E522-BF4A-002426034A59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296093-B9CB-EE45-ED43-0F25498543D8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2058202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7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显示时间和文字的海报&#10;&#10;低可信度描述已自动生成">
            <a:extLst>
              <a:ext uri="{FF2B5EF4-FFF2-40B4-BE49-F238E27FC236}">
                <a16:creationId xmlns:a16="http://schemas.microsoft.com/office/drawing/2014/main" id="{904A5151-19AD-3DB2-7D69-F5FFEBE453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9873" y="920750"/>
            <a:ext cx="4872251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77FCA-EA39-432E-F817-3FD82F8A3B22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427A00BE-72A9-1141-D0C6-F3F17D8BF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2F5637-D9C2-9E76-EE46-46F85EEE28DD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2B9B95-F998-F99F-367F-C2BAD1D5C08F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3376035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8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卡通人物&#10;&#10;中度可信度描述已自动生成">
            <a:extLst>
              <a:ext uri="{FF2B5EF4-FFF2-40B4-BE49-F238E27FC236}">
                <a16:creationId xmlns:a16="http://schemas.microsoft.com/office/drawing/2014/main" id="{8CE7930A-71BD-421D-9C89-F94CFA5C4A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9873" y="920750"/>
            <a:ext cx="4872251" cy="50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C253CA-1EC8-68AD-30EE-BC911C3E9B36}"/>
              </a:ext>
            </a:extLst>
          </p:cNvPr>
          <p:cNvSpPr txBox="1"/>
          <p:nvPr/>
        </p:nvSpPr>
        <p:spPr>
          <a:xfrm>
            <a:off x="0" y="0"/>
            <a:ext cx="4830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Urethra Case 1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ADA60F55-4648-1F70-5247-73115686B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3D875E-E53B-8AD8-5CDE-3D36F7BB0BAB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8C53C-8A66-EB0A-0315-500809DA3561}"/>
              </a:ext>
            </a:extLst>
          </p:cNvPr>
          <p:cNvSpPr txBox="1"/>
          <p:nvPr/>
        </p:nvSpPr>
        <p:spPr>
          <a:xfrm>
            <a:off x="0" y="6519446"/>
            <a:ext cx="5989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Radiotherapy and Oncology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2026. PMID: 41429726</a:t>
            </a:r>
          </a:p>
        </p:txBody>
      </p:sp>
    </p:spTree>
    <p:extLst>
      <p:ext uri="{BB962C8B-B14F-4D97-AF65-F5344CB8AC3E}">
        <p14:creationId xmlns:p14="http://schemas.microsoft.com/office/powerpoint/2010/main" val="3201292228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AnalogousFromLightSeedLeftStep">
      <a:dk1>
        <a:srgbClr val="000000"/>
      </a:dk1>
      <a:lt1>
        <a:srgbClr val="FFFFFF"/>
      </a:lt1>
      <a:dk2>
        <a:srgbClr val="412D24"/>
      </a:dk2>
      <a:lt2>
        <a:srgbClr val="E8E2E8"/>
      </a:lt2>
      <a:accent1>
        <a:srgbClr val="49B545"/>
      </a:accent1>
      <a:accent2>
        <a:srgbClr val="78B247"/>
      </a:accent2>
      <a:accent3>
        <a:srgbClr val="9EA858"/>
      </a:accent3>
      <a:accent4>
        <a:srgbClr val="BF9C48"/>
      </a:accent4>
      <a:accent5>
        <a:srgbClr val="E28B67"/>
      </a:accent5>
      <a:accent6>
        <a:srgbClr val="DF5A6A"/>
      </a:accent6>
      <a:hlink>
        <a:srgbClr val="AB69AE"/>
      </a:hlink>
      <a:folHlink>
        <a:srgbClr val="7F7F7F"/>
      </a:folHlink>
    </a:clrScheme>
    <a:fontScheme name="Custom 51">
      <a:majorFont>
        <a:latin typeface="DengXian"/>
        <a:ea typeface=""/>
        <a:cs typeface=""/>
      </a:majorFont>
      <a:minorFont>
        <a:latin typeface="DengXi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2.xml><?xml version="1.0" encoding="utf-8"?>
<a:theme xmlns:a="http://schemas.openxmlformats.org/drawingml/2006/main" name="1_som-research">
  <a:themeElements>
    <a:clrScheme name="Custom 5">
      <a:dk1>
        <a:srgbClr val="262626"/>
      </a:dk1>
      <a:lt1>
        <a:sysClr val="window" lastClr="FFFFFF"/>
      </a:lt1>
      <a:dk2>
        <a:srgbClr val="569BBE"/>
      </a:dk2>
      <a:lt2>
        <a:srgbClr val="FFFFFF"/>
      </a:lt2>
      <a:accent1>
        <a:srgbClr val="00245D"/>
      </a:accent1>
      <a:accent2>
        <a:srgbClr val="6A85BA"/>
      </a:accent2>
      <a:accent3>
        <a:srgbClr val="59B297"/>
      </a:accent3>
      <a:accent4>
        <a:srgbClr val="24ADAE"/>
      </a:accent4>
      <a:accent5>
        <a:srgbClr val="A1BF87"/>
      </a:accent5>
      <a:accent6>
        <a:srgbClr val="4D361E"/>
      </a:accent6>
      <a:hlink>
        <a:srgbClr val="003699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5F972DE-05FC-7141-8631-84A892248DB9}" vid="{AD181BF5-E663-6F40-B4F4-D74C4A488AB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943</Words>
  <Application>Microsoft Macintosh PowerPoint</Application>
  <PresentationFormat>Widescreen</PresentationFormat>
  <Paragraphs>140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DengXian</vt:lpstr>
      <vt:lpstr>Aptos</vt:lpstr>
      <vt:lpstr>Arial</vt:lpstr>
      <vt:lpstr>Calibri</vt:lpstr>
      <vt:lpstr>Wingdings</vt:lpstr>
      <vt:lpstr>LuminousVTI</vt:lpstr>
      <vt:lpstr>1_som-research</vt:lpstr>
      <vt:lpstr>Prostate MRI Contouring Atlas Urethra Case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Radformation</dc:title>
  <dc:creator/>
  <cp:lastModifiedBy>Seibert, Tyler</cp:lastModifiedBy>
  <cp:revision>438</cp:revision>
  <dcterms:created xsi:type="dcterms:W3CDTF">2024-09-12T17:34:42Z</dcterms:created>
  <dcterms:modified xsi:type="dcterms:W3CDTF">2026-01-21T19:45:03Z</dcterms:modified>
</cp:coreProperties>
</file>