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</p:sldMasterIdLst>
  <p:notesMasterIdLst>
    <p:notesMasterId r:id="rId42"/>
  </p:notesMasterIdLst>
  <p:sldIdLst>
    <p:sldId id="855" r:id="rId3"/>
    <p:sldId id="259" r:id="rId4"/>
    <p:sldId id="262" r:id="rId5"/>
    <p:sldId id="263" r:id="rId6"/>
    <p:sldId id="25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4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61" r:id="rId40"/>
    <p:sldId id="260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72E8932-3CA8-45A3-8186-2E6FB954FA1E}">
          <p14:sldIdLst>
            <p14:sldId id="855"/>
            <p14:sldId id="259"/>
            <p14:sldId id="262"/>
            <p14:sldId id="263"/>
            <p14:sldId id="258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64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napToGrid="0">
      <p:cViewPr varScale="1">
        <p:scale>
          <a:sx n="96" d="100"/>
          <a:sy n="96" d="100"/>
        </p:scale>
        <p:origin x="18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E477-9619-9548-B43D-F64C2F55C2DE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F139B-2E41-1440-A5A5-33EA929AA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2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99F8E-5840-9816-07A0-E48242054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883B6C-C8B8-4A98-7B97-FCDECB378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AD5A0-5B1A-81C4-7A7B-C59C39625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F677D-BF03-3B62-E19C-465FF33C7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08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6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5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0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41326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7251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677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pic>
        <p:nvPicPr>
          <p:cNvPr id="7" name="Picture 6" descr="logo-som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93" y="5927916"/>
            <a:ext cx="2607259" cy="576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2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9"/>
          <p:cNvSpPr>
            <a:spLocks noChangeShapeType="1"/>
          </p:cNvSpPr>
          <p:nvPr userDrawn="1"/>
        </p:nvSpPr>
        <p:spPr bwMode="auto">
          <a:xfrm>
            <a:off x="609601" y="433677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41326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7251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logo-som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93" y="5927916"/>
            <a:ext cx="2607259" cy="576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6" y="450850"/>
            <a:ext cx="10923516" cy="27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85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41326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2" name="Line 19"/>
          <p:cNvSpPr>
            <a:spLocks noChangeShapeType="1"/>
          </p:cNvSpPr>
          <p:nvPr userDrawn="1"/>
        </p:nvSpPr>
        <p:spPr bwMode="auto">
          <a:xfrm>
            <a:off x="609601" y="433677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7251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-som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93" y="5927916"/>
            <a:ext cx="2607259" cy="576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6" y="450851"/>
            <a:ext cx="10972796" cy="27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32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41326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2" name="Line 19"/>
          <p:cNvSpPr>
            <a:spLocks noChangeShapeType="1"/>
          </p:cNvSpPr>
          <p:nvPr userDrawn="1"/>
        </p:nvSpPr>
        <p:spPr bwMode="auto">
          <a:xfrm>
            <a:off x="609601" y="433677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7251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logo-som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93" y="5927916"/>
            <a:ext cx="2607259" cy="576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6" y="450850"/>
            <a:ext cx="10972796" cy="275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4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83385"/>
            <a:ext cx="109728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614614"/>
            <a:ext cx="10972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19485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pic>
        <p:nvPicPr>
          <p:cNvPr id="9" name="Picture 8" descr="logo-som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93" y="5927916"/>
            <a:ext cx="2607259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47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952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532309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Font typeface="Arial"/>
              <a:buChar char="•"/>
              <a:defRPr sz="2000"/>
            </a:lvl2pPr>
            <a:lvl3pPr indent="-201168">
              <a:defRPr sz="1800">
                <a:solidFill>
                  <a:schemeClr val="accent2"/>
                </a:solidFill>
              </a:defRPr>
            </a:lvl3pPr>
            <a:lvl4pPr marL="1600200" indent="-182880"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18288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Line 19"/>
          <p:cNvSpPr>
            <a:spLocks noChangeShapeType="1"/>
          </p:cNvSpPr>
          <p:nvPr userDrawn="1"/>
        </p:nvSpPr>
        <p:spPr bwMode="auto">
          <a:xfrm>
            <a:off x="609602" y="133508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60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952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4685"/>
            <a:ext cx="5340096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54144"/>
            <a:ext cx="5340096" cy="3549681"/>
          </a:xfrm>
        </p:spPr>
        <p:txBody>
          <a:bodyPr/>
          <a:lstStyle>
            <a:lvl1pPr marL="198438" indent="-274320">
              <a:buClrTx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Tx/>
              <a:buFont typeface="Arial"/>
              <a:buChar char="•"/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182880">
              <a:buClrTx/>
              <a:defRPr sz="1800">
                <a:solidFill>
                  <a:schemeClr val="accent2"/>
                </a:solidFill>
              </a:defRPr>
            </a:lvl3pPr>
            <a:lvl4pPr marL="1600200" indent="-182880"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18288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4683" y="1524685"/>
            <a:ext cx="5340096" cy="5611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44683" y="2154146"/>
            <a:ext cx="5340096" cy="3524343"/>
          </a:xfrm>
        </p:spPr>
        <p:txBody>
          <a:bodyPr/>
          <a:lstStyle>
            <a:lvl1pPr indent="-274320">
              <a:buClrTx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Tx/>
              <a:buFont typeface="Arial"/>
              <a:buChar char="•"/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 indent="-182880">
              <a:buClrTx/>
              <a:defRPr sz="1800">
                <a:solidFill>
                  <a:schemeClr val="accent2"/>
                </a:solidFill>
              </a:defRPr>
            </a:lvl3pPr>
            <a:lvl4pPr marL="1600200" indent="-182880"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18288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Line 19"/>
          <p:cNvSpPr>
            <a:spLocks noChangeShapeType="1"/>
          </p:cNvSpPr>
          <p:nvPr userDrawn="1"/>
        </p:nvSpPr>
        <p:spPr bwMode="auto">
          <a:xfrm>
            <a:off x="609602" y="133508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84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952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609602" y="133508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4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00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584432"/>
            <a:ext cx="7315200" cy="438376"/>
          </a:xfrm>
          <a:prstGeom prst="rect">
            <a:avLst/>
          </a:prstGeom>
        </p:spPr>
        <p:txBody>
          <a:bodyPr anchor="b"/>
          <a:lstStyle>
            <a:lvl1pPr algn="l">
              <a:defRPr sz="2000" b="0" i="0"/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0"/>
            <a:ext cx="7315200" cy="4114800"/>
          </a:xfrm>
          <a:prstGeom prst="rect">
            <a:avLst/>
          </a:prstGeom>
          <a:solidFill>
            <a:srgbClr val="E9E9E9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151170"/>
            <a:ext cx="7315200" cy="6225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10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552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D988DF0-01A0-413C-BB58-10DF203B3492}" type="datetimeFigureOut">
              <a:rPr lang="en-US" smtClean="0">
                <a:solidFill>
                  <a:srgbClr val="262626"/>
                </a:solidFill>
              </a:rPr>
              <a:pPr defTabSz="457200"/>
              <a:t>4/7/25</a:t>
            </a:fld>
            <a:endParaRPr lang="en-US">
              <a:solidFill>
                <a:srgbClr val="2626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1FD5F6C-2D4A-4FF5-A2F2-91944F9F5007}" type="slidenum">
              <a:rPr lang="en-US" smtClean="0">
                <a:solidFill>
                  <a:srgbClr val="262626"/>
                </a:solidFill>
              </a:rPr>
              <a:pPr defTabSz="457200"/>
              <a:t>‹#›</a:t>
            </a:fld>
            <a:endParaRPr 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0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0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6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0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4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8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4/7/25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900" cap="none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4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b="1" kern="1200" spc="25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 spc="13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 spc="13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 spc="13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600" kern="1200" spc="13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600" kern="1200" spc="13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599" y="5986008"/>
            <a:ext cx="6951135" cy="54848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5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419100"/>
            <a:ext cx="10972800" cy="839402"/>
          </a:xfrm>
          <a:prstGeom prst="rect">
            <a:avLst/>
          </a:prstGeom>
          <a:ln w="3175" cmpd="sng">
            <a:noFill/>
          </a:ln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the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7920"/>
            <a:ext cx="10972799" cy="409027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logo-som-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47" y="6046788"/>
            <a:ext cx="206925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3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8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56032" indent="-274320" algn="l" defTabSz="457200" rtl="0" eaLnBrk="1" latinLnBrk="0" hangingPunct="1">
        <a:spcBef>
          <a:spcPts val="0"/>
        </a:spcBef>
        <a:spcAft>
          <a:spcPts val="400"/>
        </a:spcAft>
        <a:buClrTx/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56032" algn="l" defTabSz="457200" rtl="0" eaLnBrk="1" latinLnBrk="0" hangingPunct="1">
        <a:spcBef>
          <a:spcPts val="0"/>
        </a:spcBef>
        <a:spcAft>
          <a:spcPts val="400"/>
        </a:spcAft>
        <a:buClrTx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300"/>
        </a:spcAft>
        <a:buClrTx/>
        <a:buFont typeface="Arial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10312" algn="l" defTabSz="457200" rtl="0" eaLnBrk="1" latinLnBrk="0" hangingPunct="1">
        <a:spcBef>
          <a:spcPts val="0"/>
        </a:spcBef>
        <a:spcAft>
          <a:spcPts val="250"/>
        </a:spcAft>
        <a:buClrTx/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01168" algn="l" defTabSz="457200" rtl="0" eaLnBrk="1" latinLnBrk="0" hangingPunct="1">
        <a:spcBef>
          <a:spcPts val="0"/>
        </a:spcBef>
        <a:spcAft>
          <a:spcPts val="250"/>
        </a:spcAft>
        <a:buClrTx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02A32C-B02A-4361-6D6F-A7BF5624D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6198-22FD-5379-E66B-B98E3EC25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505" y="2761005"/>
            <a:ext cx="10456985" cy="1165485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Prostate MRI Contouring Atlas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Prostate Case 2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76EB64-4EBC-DCE4-5CAC-63A5809A131E}"/>
              </a:ext>
            </a:extLst>
          </p:cNvPr>
          <p:cNvGrpSpPr/>
          <p:nvPr/>
        </p:nvGrpSpPr>
        <p:grpSpPr>
          <a:xfrm>
            <a:off x="10062077" y="5458612"/>
            <a:ext cx="2129923" cy="1399388"/>
            <a:chOff x="-54773" y="5529426"/>
            <a:chExt cx="2129923" cy="1399388"/>
          </a:xfrm>
        </p:grpSpPr>
        <p:pic>
          <p:nvPicPr>
            <p:cNvPr id="10" name="Picture 9" descr="A qr code with a white background&#10;&#10;Description automatically generated">
              <a:extLst>
                <a:ext uri="{FF2B5EF4-FFF2-40B4-BE49-F238E27FC236}">
                  <a16:creationId xmlns:a16="http://schemas.microsoft.com/office/drawing/2014/main" id="{FA661E6B-02D6-4B21-3906-279A94B26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495" y="5529426"/>
              <a:ext cx="1009513" cy="102223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0B217F-909C-E419-F741-D6C7FB3247A1}"/>
                </a:ext>
              </a:extLst>
            </p:cNvPr>
            <p:cNvSpPr/>
            <p:nvPr/>
          </p:nvSpPr>
          <p:spPr>
            <a:xfrm>
              <a:off x="-54773" y="6528704"/>
              <a:ext cx="21299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</a:rPr>
                <a:t>SeibertLab.com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5A27EBF-7FD9-4C64-968C-174D8F8CB471}"/>
              </a:ext>
            </a:extLst>
          </p:cNvPr>
          <p:cNvSpPr/>
          <p:nvPr/>
        </p:nvSpPr>
        <p:spPr>
          <a:xfrm>
            <a:off x="2800459" y="4096995"/>
            <a:ext cx="6591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Please cite: Song et al.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IJROBP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2025. PMID: 40154847</a:t>
            </a:r>
          </a:p>
        </p:txBody>
      </p:sp>
    </p:spTree>
    <p:extLst>
      <p:ext uri="{BB962C8B-B14F-4D97-AF65-F5344CB8AC3E}">
        <p14:creationId xmlns:p14="http://schemas.microsoft.com/office/powerpoint/2010/main" val="333212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5F1CA6B-E894-08E0-2D2D-7AD2F2F1F4AB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9</a:t>
            </a:r>
            <a:endParaRPr lang="zh-CN"/>
          </a:p>
        </p:txBody>
      </p:sp>
      <p:pic>
        <p:nvPicPr>
          <p:cNvPr id="11" name="图片 10" descr="图片包含 照片, 桌子, 游戏机, 覆盖&#10;&#10;描述已自动生成">
            <a:extLst>
              <a:ext uri="{FF2B5EF4-FFF2-40B4-BE49-F238E27FC236}">
                <a16:creationId xmlns:a16="http://schemas.microsoft.com/office/drawing/2014/main" id="{761008BD-BDA5-5839-1F60-FFC39486E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3045"/>
          <a:stretch/>
        </p:blipFill>
        <p:spPr>
          <a:xfrm>
            <a:off x="3627783" y="1174791"/>
            <a:ext cx="4979504" cy="4969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1E53C9-10F5-F521-577A-07D4190CDB64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66F661B-4F2D-E992-66CD-5924F3A09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20A4F3-C9F9-5FC4-CAD4-953117CF7675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57B65-7119-3277-C757-9C9666FDF7A4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320023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F8761AE-9843-CE49-FE63-BA8D7DF47E0C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10</a:t>
            </a:r>
            <a:endParaRPr lang="zh-CN"/>
          </a:p>
        </p:txBody>
      </p:sp>
      <p:pic>
        <p:nvPicPr>
          <p:cNvPr id="11" name="图片 10" descr="图片包含 室内, 照片, 覆盖, 床&#10;&#10;描述已自动生成">
            <a:extLst>
              <a:ext uri="{FF2B5EF4-FFF2-40B4-BE49-F238E27FC236}">
                <a16:creationId xmlns:a16="http://schemas.microsoft.com/office/drawing/2014/main" id="{E0F40B2B-C99C-B00E-AA4F-10DF38F04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r="13014"/>
          <a:stretch/>
        </p:blipFill>
        <p:spPr>
          <a:xfrm>
            <a:off x="3617843" y="1159325"/>
            <a:ext cx="4999383" cy="4985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A9891E-ECD1-6F53-AA58-99D623B5CEF4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CBCA08F-7928-F317-3287-49C74F9D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047BDF-E00D-7D64-EC51-BA824ED31C0B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DF51D-628E-BEB6-5E5B-D53FE1386C37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275606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FC27030-0D49-23AD-AD19-57B4641BA1B2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11</a:t>
            </a:r>
            <a:endParaRPr lang="zh-CN"/>
          </a:p>
        </p:txBody>
      </p:sp>
      <p:pic>
        <p:nvPicPr>
          <p:cNvPr id="11" name="图片 10" descr="墙上有涂鸦&#10;&#10;中度可信度描述已自动生成">
            <a:extLst>
              <a:ext uri="{FF2B5EF4-FFF2-40B4-BE49-F238E27FC236}">
                <a16:creationId xmlns:a16="http://schemas.microsoft.com/office/drawing/2014/main" id="{6AD6736B-B92A-3352-D436-9F0C6C514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r="13080"/>
          <a:stretch/>
        </p:blipFill>
        <p:spPr>
          <a:xfrm>
            <a:off x="3627783" y="1170098"/>
            <a:ext cx="4979504" cy="4974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B97856-443E-5B7A-8440-D11092259D4F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4DDD31A9-6B46-DA1E-084D-7DB92F169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4ADACD-6A6B-5167-7CCD-9A92E1BBEC4E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84C88-6805-3AF9-BB36-992BD6B32111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191066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55A870A-7504-9138-328D-548F8AD38617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12</a:t>
            </a:r>
            <a:endParaRPr lang="zh-CN"/>
          </a:p>
        </p:txBody>
      </p:sp>
      <p:pic>
        <p:nvPicPr>
          <p:cNvPr id="11" name="图片 10" descr="墙上的海报&#10;&#10;中度可信度描述已自动生成">
            <a:extLst>
              <a:ext uri="{FF2B5EF4-FFF2-40B4-BE49-F238E27FC236}">
                <a16:creationId xmlns:a16="http://schemas.microsoft.com/office/drawing/2014/main" id="{DD28CAE0-844D-4B8E-4168-4C9B261A0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12987"/>
          <a:stretch/>
        </p:blipFill>
        <p:spPr>
          <a:xfrm>
            <a:off x="3627783" y="1162829"/>
            <a:ext cx="4989443" cy="4981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974E16-C6DC-EF76-C8FB-A2D8700D1498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881937FC-AA3D-B6FF-5431-472A25AB2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D516C-A6D6-2E77-AC7C-1BE12858B16D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D8B38-8315-C712-36CC-5AD4E04AA401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223812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1566037-2E78-A188-7BD4-5DE4438084B6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13</a:t>
            </a:r>
            <a:endParaRPr lang="zh-CN"/>
          </a:p>
        </p:txBody>
      </p:sp>
      <p:pic>
        <p:nvPicPr>
          <p:cNvPr id="11" name="图片 10" descr="墙上有涂鸦&#10;&#10;中度可信度描述已自动生成">
            <a:extLst>
              <a:ext uri="{FF2B5EF4-FFF2-40B4-BE49-F238E27FC236}">
                <a16:creationId xmlns:a16="http://schemas.microsoft.com/office/drawing/2014/main" id="{3181C1C7-440F-23CD-18BE-2937A873C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r="13014"/>
          <a:stretch/>
        </p:blipFill>
        <p:spPr>
          <a:xfrm>
            <a:off x="3627783" y="1159325"/>
            <a:ext cx="4989443" cy="4985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9848A1-7D30-C188-874F-23BA761C5159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1B1FEB07-DE8C-2188-AE14-8A38A93EE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0FED02-740B-93E4-8F1F-F314130E84FA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96A98-02C2-BB31-5559-9BE2460F6CFC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794012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5248EA6-7620-FEA1-D70C-1BC3381A8B5A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14</a:t>
            </a:r>
            <a:endParaRPr lang="zh-CN"/>
          </a:p>
        </p:txBody>
      </p:sp>
      <p:pic>
        <p:nvPicPr>
          <p:cNvPr id="11" name="图片 10" descr="图片包含 室内, 照片, 旧, 桌子&#10;&#10;描述已自动生成">
            <a:extLst>
              <a:ext uri="{FF2B5EF4-FFF2-40B4-BE49-F238E27FC236}">
                <a16:creationId xmlns:a16="http://schemas.microsoft.com/office/drawing/2014/main" id="{78222431-A5D5-D050-FADD-C3CBCAFA8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r="12998"/>
          <a:stretch/>
        </p:blipFill>
        <p:spPr>
          <a:xfrm>
            <a:off x="3607903" y="1161345"/>
            <a:ext cx="5009323" cy="4983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C745D2-CE13-76FC-B57F-A5B1F9F61A10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97FDDDE2-DBCE-0673-2DFC-3A1A329BD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0A889D-C470-561B-C0E1-A34802402DAB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6A355-831F-5E26-6F78-C2A24E61F7AB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135426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FBE77A4-6267-5E4A-02B8-A1492A408E01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15</a:t>
            </a:r>
            <a:endParaRPr lang="zh-CN"/>
          </a:p>
        </p:txBody>
      </p:sp>
      <p:pic>
        <p:nvPicPr>
          <p:cNvPr id="11" name="图片 10" descr="墙上有涂鸦&#10;&#10;中度可信度描述已自动生成">
            <a:extLst>
              <a:ext uri="{FF2B5EF4-FFF2-40B4-BE49-F238E27FC236}">
                <a16:creationId xmlns:a16="http://schemas.microsoft.com/office/drawing/2014/main" id="{F03236C9-EF4F-EBBB-7A35-031DFD81C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r="13070"/>
          <a:stretch/>
        </p:blipFill>
        <p:spPr>
          <a:xfrm>
            <a:off x="3637722" y="1171284"/>
            <a:ext cx="4969566" cy="4973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BE8F61-CB22-9C3B-D2C8-7DA5ACE58611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0CAF74E-8B7C-E5C5-E8E1-EF3B4F929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FBFFEF-08EA-528D-7116-98D9CFB8B409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1E28A-0409-DA00-2187-58145EB0E5D0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3429185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F6FEC0-B65D-7BA5-663F-45FC9AC13CD7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16</a:t>
            </a:r>
            <a:endParaRPr lang="zh-CN"/>
          </a:p>
        </p:txBody>
      </p:sp>
      <p:pic>
        <p:nvPicPr>
          <p:cNvPr id="11" name="图片 10" descr="图片包含 室内, 照片, 桌子, 旧&#10;&#10;描述已自动生成">
            <a:extLst>
              <a:ext uri="{FF2B5EF4-FFF2-40B4-BE49-F238E27FC236}">
                <a16:creationId xmlns:a16="http://schemas.microsoft.com/office/drawing/2014/main" id="{326ECB48-12D5-1DD9-7A7A-DD0068198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3" r="13015"/>
          <a:stretch/>
        </p:blipFill>
        <p:spPr>
          <a:xfrm>
            <a:off x="3597965" y="1159325"/>
            <a:ext cx="5019261" cy="4985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9C3553-7F23-F128-F3A2-532F39979E14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A7E06FF-05D5-2BF7-8348-EF5965FD6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A1EB7-F13A-D795-53ED-F237FDB077CF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32FFB-9501-4A55-9133-E423193849A1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3742963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2A77F18-C40D-8564-05B7-10C6A723F3EB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17</a:t>
            </a:r>
            <a:endParaRPr lang="zh-CN"/>
          </a:p>
        </p:txBody>
      </p:sp>
      <p:pic>
        <p:nvPicPr>
          <p:cNvPr id="11" name="图片 10" descr="图片包含 室内, 照片, 旧, 小&#10;&#10;描述已自动生成">
            <a:extLst>
              <a:ext uri="{FF2B5EF4-FFF2-40B4-BE49-F238E27FC236}">
                <a16:creationId xmlns:a16="http://schemas.microsoft.com/office/drawing/2014/main" id="{68A72290-FFE5-49FD-980C-5796C9945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r="13226"/>
          <a:stretch/>
        </p:blipFill>
        <p:spPr>
          <a:xfrm>
            <a:off x="3627783" y="1170098"/>
            <a:ext cx="4969566" cy="4974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57D118-AD62-4D4A-382C-8E9C77AF3E69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97602EAF-1116-CE71-12AB-47765C274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D9C6DF-0861-696A-9E39-B91C4904E52F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33F05-17BD-255A-D2D1-BC289DA84D3F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94733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5669D78-1524-71E5-73F2-AAAD0D790D0B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18</a:t>
            </a:r>
            <a:endParaRPr lang="zh-CN"/>
          </a:p>
        </p:txBody>
      </p:sp>
      <p:pic>
        <p:nvPicPr>
          <p:cNvPr id="11" name="图片 10" descr="绘画里站着&#10;&#10;中度可信度描述已自动生成">
            <a:extLst>
              <a:ext uri="{FF2B5EF4-FFF2-40B4-BE49-F238E27FC236}">
                <a16:creationId xmlns:a16="http://schemas.microsoft.com/office/drawing/2014/main" id="{D408A391-D146-CD41-5EA2-C908F1D13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r="13071"/>
          <a:stretch/>
        </p:blipFill>
        <p:spPr>
          <a:xfrm>
            <a:off x="3627782" y="1171284"/>
            <a:ext cx="4979505" cy="4973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06C89-05ED-1EC0-077C-C980A158247F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3A740DBA-7F9C-E521-D345-1DEFACBBF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E78C13-9E87-3EF7-6D9E-38E6E272CF38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9E52C-92B2-D8CC-936E-C122D4154A36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424568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84942FB-2D65-04EE-51FB-D9294749B1CD}"/>
              </a:ext>
            </a:extLst>
          </p:cNvPr>
          <p:cNvSpPr txBox="1"/>
          <p:nvPr/>
        </p:nvSpPr>
        <p:spPr>
          <a:xfrm>
            <a:off x="4725715" y="74921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1</a:t>
            </a:r>
            <a:endParaRPr lang="zh-CN"/>
          </a:p>
        </p:txBody>
      </p:sp>
      <p:pic>
        <p:nvPicPr>
          <p:cNvPr id="10" name="图片 9" descr="图片包含 室内, 照片, 桌子, 男人&#10;&#10;描述已自动生成">
            <a:extLst>
              <a:ext uri="{FF2B5EF4-FFF2-40B4-BE49-F238E27FC236}">
                <a16:creationId xmlns:a16="http://schemas.microsoft.com/office/drawing/2014/main" id="{34658B25-70E4-A781-DD11-737847981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r="12897"/>
          <a:stretch/>
        </p:blipFill>
        <p:spPr>
          <a:xfrm>
            <a:off x="3597965" y="1158809"/>
            <a:ext cx="5009322" cy="4949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C706E2-3505-0660-E62A-588CA9D54A20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C2E49FAA-ABD3-6F18-2640-52F7F6D0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274D5A-BC75-47AE-8F2E-7CBBF959980B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1BF1C-D5A4-AABA-7961-0100747074AF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3036634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5385EB2-8D2D-1237-3818-F9BA7DDBA985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19</a:t>
            </a:r>
            <a:endParaRPr lang="zh-CN"/>
          </a:p>
        </p:txBody>
      </p:sp>
      <p:pic>
        <p:nvPicPr>
          <p:cNvPr id="11" name="图片 10" descr="墙上挂着一幅画&#10;&#10;描述已自动生成">
            <a:extLst>
              <a:ext uri="{FF2B5EF4-FFF2-40B4-BE49-F238E27FC236}">
                <a16:creationId xmlns:a16="http://schemas.microsoft.com/office/drawing/2014/main" id="{57D65C5E-CCA2-B789-2A59-F26ABF48F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r="13134"/>
          <a:stretch/>
        </p:blipFill>
        <p:spPr>
          <a:xfrm>
            <a:off x="3607905" y="1162829"/>
            <a:ext cx="4999382" cy="4981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3F330F-A771-D179-ED32-B67833D4A339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8EECB16-79C5-930D-EDBB-CB6F27B6B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DFC0C4-B956-064B-753B-53230331E6EC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50D16-9DCC-82FC-C30E-19B8F85ADFBF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1740976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9FDA9DA-A44F-A6D6-7F2E-33A67D964897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20</a:t>
            </a:r>
            <a:endParaRPr lang="zh-CN"/>
          </a:p>
        </p:txBody>
      </p:sp>
      <p:pic>
        <p:nvPicPr>
          <p:cNvPr id="11" name="图片 10" descr="图片包含 室内, 文字, 照片, 狗&#10;&#10;描述已自动生成">
            <a:extLst>
              <a:ext uri="{FF2B5EF4-FFF2-40B4-BE49-F238E27FC236}">
                <a16:creationId xmlns:a16="http://schemas.microsoft.com/office/drawing/2014/main" id="{3F214820-1A4B-945B-59FD-9E724943D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 r="12842"/>
          <a:stretch/>
        </p:blipFill>
        <p:spPr>
          <a:xfrm>
            <a:off x="3617843" y="1162829"/>
            <a:ext cx="5009322" cy="4981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91D7D0-3626-E65F-1C60-9470BE12DB23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1E10120-3BC9-84A8-98BA-AF597AA66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4C9EBC-A94B-4176-05F6-685FD273CE80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B3C4C-BEC3-A6D5-4065-422A2B216FF6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7291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B375D87-56EE-8D3C-90C5-5A307A16622B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21</a:t>
            </a:r>
            <a:endParaRPr lang="zh-CN"/>
          </a:p>
        </p:txBody>
      </p:sp>
      <p:pic>
        <p:nvPicPr>
          <p:cNvPr id="11" name="图片 10" descr="墙上挂着一幅画&#10;&#10;低可信度描述已自动生成">
            <a:extLst>
              <a:ext uri="{FF2B5EF4-FFF2-40B4-BE49-F238E27FC236}">
                <a16:creationId xmlns:a16="http://schemas.microsoft.com/office/drawing/2014/main" id="{A66D8FAB-1196-AB7F-ECC2-85745292C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r="13251"/>
          <a:stretch/>
        </p:blipFill>
        <p:spPr>
          <a:xfrm>
            <a:off x="3647661" y="1166594"/>
            <a:ext cx="4949687" cy="4978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88C56A-7911-5E14-DDED-A9DF4CED8753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E867837B-91AE-6A95-3248-C8EA5739A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F1B00F-5CF8-A727-93D7-A0CF184DF59E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4A9EE-D26F-6644-B2B1-C1BD7343241C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2197135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0FCC46C-FF94-BC80-9DFE-40302E3B29B4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22</a:t>
            </a:r>
            <a:endParaRPr lang="zh-CN"/>
          </a:p>
        </p:txBody>
      </p:sp>
      <p:pic>
        <p:nvPicPr>
          <p:cNvPr id="11" name="图片 10" descr="图片包含 文字, 照片, 男人, 覆盖&#10;&#10;描述已自动生成">
            <a:extLst>
              <a:ext uri="{FF2B5EF4-FFF2-40B4-BE49-F238E27FC236}">
                <a16:creationId xmlns:a16="http://schemas.microsoft.com/office/drawing/2014/main" id="{EAFF33BC-6F48-8BEC-C511-0A07165E7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r="12868"/>
          <a:stretch/>
        </p:blipFill>
        <p:spPr>
          <a:xfrm>
            <a:off x="3617842" y="1159325"/>
            <a:ext cx="5009323" cy="4985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0978E-D9A4-0F94-AFA5-7FBE98EFDE88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093699F1-B2EE-A376-8BA4-16A94B951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18D531-981F-24BC-B5C1-E3BB6CC98129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CFAA4-93AF-6669-D3E9-EE1620E20172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766398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CF5D103-71A9-D7A0-AB13-0CD5BCB6085F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23</a:t>
            </a:r>
            <a:endParaRPr lang="zh-CN"/>
          </a:p>
        </p:txBody>
      </p:sp>
      <p:pic>
        <p:nvPicPr>
          <p:cNvPr id="11" name="图片 10" descr="人的照片上写着字&#10;&#10;低可信度描述已自动生成">
            <a:extLst>
              <a:ext uri="{FF2B5EF4-FFF2-40B4-BE49-F238E27FC236}">
                <a16:creationId xmlns:a16="http://schemas.microsoft.com/office/drawing/2014/main" id="{691BF5FF-6488-402D-8C2F-6A286FE5E4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r="13142"/>
          <a:stretch/>
        </p:blipFill>
        <p:spPr>
          <a:xfrm>
            <a:off x="3601278" y="1166594"/>
            <a:ext cx="4989443" cy="4978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C1209C-95E8-599C-E154-CCA2175FA9C2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21214609-E7E1-1038-7518-1DA64A314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CBA85E-DB36-1BBE-3686-CE1A67CF2719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C94F4-9943-D66C-7D8D-129E3AEDCED4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3342547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045574C-EB4C-F8D9-76C8-09A249BE070B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24</a:t>
            </a:r>
          </a:p>
        </p:txBody>
      </p:sp>
      <p:pic>
        <p:nvPicPr>
          <p:cNvPr id="11" name="图片 10" descr="狗的照片上写着字&#10;&#10;中度可信度描述已自动生成">
            <a:extLst>
              <a:ext uri="{FF2B5EF4-FFF2-40B4-BE49-F238E27FC236}">
                <a16:creationId xmlns:a16="http://schemas.microsoft.com/office/drawing/2014/main" id="{630D056C-FF51-4283-82A0-26D1EF689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r="13134"/>
          <a:stretch/>
        </p:blipFill>
        <p:spPr>
          <a:xfrm>
            <a:off x="3607903" y="1162829"/>
            <a:ext cx="4999383" cy="4981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2AE6CC-FD43-9063-E49A-9C67034ACDD4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075434CC-F54E-05AF-CC39-F6F6633C6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E9BD9-8E4F-AB80-1673-EF0C42730427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8B915-6335-0D75-7F4C-C33958BEDC14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296575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3A31893-8086-57D4-6CD8-1455A2884C23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25</a:t>
            </a:r>
            <a:endParaRPr lang="zh-CN"/>
          </a:p>
        </p:txBody>
      </p:sp>
      <p:pic>
        <p:nvPicPr>
          <p:cNvPr id="11" name="图片 10" descr="人的照片上写着字&#10;&#10;低可信度描述已自动生成">
            <a:extLst>
              <a:ext uri="{FF2B5EF4-FFF2-40B4-BE49-F238E27FC236}">
                <a16:creationId xmlns:a16="http://schemas.microsoft.com/office/drawing/2014/main" id="{FB1F6D9B-1E29-DE78-CB63-35DA140078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r="13151"/>
          <a:stretch/>
        </p:blipFill>
        <p:spPr>
          <a:xfrm>
            <a:off x="3606247" y="1170098"/>
            <a:ext cx="4979505" cy="4974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94F163-8429-E005-47EE-33AC32CB0427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91D21CDE-5DC4-E16B-A345-4783551A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3739E5-15BF-E6AE-176D-C573F3BBCDA4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714E6-968E-195C-D02A-B140CAAEFBFE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718200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63BBAB0-8559-9DCD-6B54-FCAAECC366A8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26</a:t>
            </a:r>
            <a:endParaRPr lang="zh-CN"/>
          </a:p>
        </p:txBody>
      </p:sp>
      <p:pic>
        <p:nvPicPr>
          <p:cNvPr id="11" name="图片 10" descr="卡通人物&#10;&#10;低可信度描述已自动生成">
            <a:extLst>
              <a:ext uri="{FF2B5EF4-FFF2-40B4-BE49-F238E27FC236}">
                <a16:creationId xmlns:a16="http://schemas.microsoft.com/office/drawing/2014/main" id="{0DA8303E-19DA-B3C7-5C8F-868C630E8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r="12550"/>
          <a:stretch/>
        </p:blipFill>
        <p:spPr>
          <a:xfrm>
            <a:off x="3617843" y="1162829"/>
            <a:ext cx="5029200" cy="4981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8CF3AB-92B1-BFB1-C7E9-04B5098D64A4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3934AAD-42EE-EBB7-4904-26CF2BDC4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5668FD-85AF-AB79-3964-C38F8BB32D4C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A6063-FC87-38F4-6C3F-F91B6B425A13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1298023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9D06B03-9388-34A5-B397-1133ADC31F08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27</a:t>
            </a:r>
            <a:endParaRPr lang="zh-CN"/>
          </a:p>
        </p:txBody>
      </p:sp>
      <p:pic>
        <p:nvPicPr>
          <p:cNvPr id="11" name="图片 10" descr="图片包含 文字, 照片, 狗, 猫&#10;&#10;描述已自动生成">
            <a:extLst>
              <a:ext uri="{FF2B5EF4-FFF2-40B4-BE49-F238E27FC236}">
                <a16:creationId xmlns:a16="http://schemas.microsoft.com/office/drawing/2014/main" id="{3DD4B0A4-B83E-3C75-8DA7-E5A1263D5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12933"/>
          <a:stretch/>
        </p:blipFill>
        <p:spPr>
          <a:xfrm>
            <a:off x="3597965" y="1170098"/>
            <a:ext cx="5019262" cy="4974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FD50F-70C9-CB8F-B013-0EA42472B599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75A527F7-6E95-CE9B-BC95-92E8A4842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009E4-29C6-0B96-3DBE-4CD07B9107D7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DB248-C2EB-A7E0-1EE5-6BA4EFA2653B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1443720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62A9CCB-110F-AAAA-6E51-3265B9D7E9F2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28</a:t>
            </a:r>
            <a:endParaRPr lang="zh-CN"/>
          </a:p>
        </p:txBody>
      </p:sp>
      <p:pic>
        <p:nvPicPr>
          <p:cNvPr id="11" name="图片 10" descr="图片包含 文字, 室内, 照片, 男人&#10;&#10;描述已自动生成">
            <a:extLst>
              <a:ext uri="{FF2B5EF4-FFF2-40B4-BE49-F238E27FC236}">
                <a16:creationId xmlns:a16="http://schemas.microsoft.com/office/drawing/2014/main" id="{9164CB68-7B0C-7479-C6B0-D1A2F845B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713"/>
          <a:stretch/>
        </p:blipFill>
        <p:spPr>
          <a:xfrm>
            <a:off x="3581399" y="1170098"/>
            <a:ext cx="5029201" cy="4974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625375-FE16-3941-1B0C-BCE97C3A86B1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413315D1-65EC-D18A-6378-73632FCE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FFB4AC-F8B3-5F14-4DA4-2376BA6E4F0D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BC19F-F6BC-1665-6268-75841ACF491D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343000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7D9519E-F097-6D4D-185F-188224EEDF46}"/>
              </a:ext>
            </a:extLst>
          </p:cNvPr>
          <p:cNvSpPr txBox="1"/>
          <p:nvPr/>
        </p:nvSpPr>
        <p:spPr>
          <a:xfrm>
            <a:off x="4725715" y="75817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2</a:t>
            </a:r>
            <a:endParaRPr lang="zh-CN"/>
          </a:p>
        </p:txBody>
      </p:sp>
      <p:pic>
        <p:nvPicPr>
          <p:cNvPr id="11" name="图片 10" descr="墙上有涂鸦&#10;&#10;中度可信度描述已自动生成">
            <a:extLst>
              <a:ext uri="{FF2B5EF4-FFF2-40B4-BE49-F238E27FC236}">
                <a16:creationId xmlns:a16="http://schemas.microsoft.com/office/drawing/2014/main" id="{275711A0-9130-14C8-5593-CCAFF3D25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r="12679"/>
          <a:stretch/>
        </p:blipFill>
        <p:spPr>
          <a:xfrm>
            <a:off x="3597964" y="1158285"/>
            <a:ext cx="5029201" cy="49600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9AAD1-EAA5-DA8E-25E1-DA1EFC294F7A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8852E375-DBEA-0553-66BC-2FDD04D62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572097-5367-DFDD-A08B-9874BD804CAD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66CE3-E293-359C-6FA1-3DAEE7782CA9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521019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5D80C8C-B9E8-2798-B118-7A4ED7911BBC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29</a:t>
            </a:r>
            <a:endParaRPr lang="zh-CN"/>
          </a:p>
        </p:txBody>
      </p:sp>
      <p:pic>
        <p:nvPicPr>
          <p:cNvPr id="11" name="图片 10" descr="图片包含 照片, 马, 男人, 站&#10;&#10;描述已自动生成">
            <a:extLst>
              <a:ext uri="{FF2B5EF4-FFF2-40B4-BE49-F238E27FC236}">
                <a16:creationId xmlns:a16="http://schemas.microsoft.com/office/drawing/2014/main" id="{9059634D-F1DD-AA66-ED60-605A0DB74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7" r="12933"/>
          <a:stretch/>
        </p:blipFill>
        <p:spPr>
          <a:xfrm>
            <a:off x="3617843" y="1170098"/>
            <a:ext cx="4999384" cy="4974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311AF1-7B1B-36E3-21FF-7AC0D0CF07DB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CB005CE5-EF5A-FB50-E84F-32F7CAF25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C6842B-59CD-5F33-6B77-B91B470743B0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A9A71-1F97-3E30-807D-C99C4F2D9681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1827974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24D0B19-EC0D-0E78-0437-E3E2F7A43728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30</a:t>
            </a:r>
            <a:endParaRPr lang="zh-CN"/>
          </a:p>
        </p:txBody>
      </p:sp>
      <p:pic>
        <p:nvPicPr>
          <p:cNvPr id="11" name="图片 10" descr="图片包含 照片, 狗, 男人, 覆盖&#10;&#10;描述已自动生成">
            <a:extLst>
              <a:ext uri="{FF2B5EF4-FFF2-40B4-BE49-F238E27FC236}">
                <a16:creationId xmlns:a16="http://schemas.microsoft.com/office/drawing/2014/main" id="{6E560725-6B90-0B50-25A5-1AEBF2232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7" r="12788"/>
          <a:stretch/>
        </p:blipFill>
        <p:spPr>
          <a:xfrm>
            <a:off x="3617843" y="1170098"/>
            <a:ext cx="5009322" cy="4974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73649D-A693-33E5-506F-BDF8974CB6F6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195FF892-F9BF-F500-ED47-03F6BE2FF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FECBB7-3DAF-FA14-BE8D-43B452A20FF1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D1706-9786-D1EA-B4CB-02D0E5F4B4ED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2028062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0C8E012-3239-46BF-C289-965FD8234284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31</a:t>
            </a:r>
            <a:endParaRPr lang="zh-CN"/>
          </a:p>
        </p:txBody>
      </p:sp>
      <p:pic>
        <p:nvPicPr>
          <p:cNvPr id="11" name="图片 10" descr="图片包含 照片, 黑暗, 男人, 站&#10;&#10;描述已自动生成">
            <a:extLst>
              <a:ext uri="{FF2B5EF4-FFF2-40B4-BE49-F238E27FC236}">
                <a16:creationId xmlns:a16="http://schemas.microsoft.com/office/drawing/2014/main" id="{C530715C-1D61-C384-945F-09724400C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r="12684"/>
          <a:stretch/>
        </p:blipFill>
        <p:spPr>
          <a:xfrm>
            <a:off x="3571460" y="1159325"/>
            <a:ext cx="5049079" cy="4985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DB2149-E351-9B5F-29B6-B602EA86B8DB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746B64D8-E0C7-F59D-90F8-219DC6F53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2379EC-CCC8-ECCA-19B9-EAAAD013C67C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87814-7AA7-65ED-67BE-67E4773CF35A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2445212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33AD1F9-1201-D790-750D-1F486A44147E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32</a:t>
            </a:r>
            <a:endParaRPr lang="zh-CN"/>
          </a:p>
        </p:txBody>
      </p:sp>
      <p:pic>
        <p:nvPicPr>
          <p:cNvPr id="11" name="图片 10" descr="图片包含 照片, 站, 狗, 黑暗&#10;&#10;描述已自动生成">
            <a:extLst>
              <a:ext uri="{FF2B5EF4-FFF2-40B4-BE49-F238E27FC236}">
                <a16:creationId xmlns:a16="http://schemas.microsoft.com/office/drawing/2014/main" id="{0AC29915-2990-C8B3-F29D-C9856F6E0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r="12877"/>
          <a:stretch/>
        </p:blipFill>
        <p:spPr>
          <a:xfrm>
            <a:off x="3591339" y="1177366"/>
            <a:ext cx="5009322" cy="49672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A2186F-F035-F43B-A0CA-AACFA21834D5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ADF621A3-7CF3-2CB1-013D-867DB0423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4776E-03EC-5F6E-6E8F-80DB52912A14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053E1-A431-FA4B-5303-588E6D7EE8DE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2154803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4A629C1-7DF4-9099-89E5-BCAE1DD527E7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33</a:t>
            </a:r>
            <a:endParaRPr lang="zh-CN"/>
          </a:p>
        </p:txBody>
      </p:sp>
      <p:pic>
        <p:nvPicPr>
          <p:cNvPr id="11" name="图片 10" descr="墙上有涂鸦&#10;&#10;描述已自动生成">
            <a:extLst>
              <a:ext uri="{FF2B5EF4-FFF2-40B4-BE49-F238E27FC236}">
                <a16:creationId xmlns:a16="http://schemas.microsoft.com/office/drawing/2014/main" id="{DACC803F-71E8-8C4D-A5E5-AE4C0D96A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r="12808"/>
          <a:stretch/>
        </p:blipFill>
        <p:spPr>
          <a:xfrm>
            <a:off x="3588026" y="1167300"/>
            <a:ext cx="5039140" cy="4977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110ADA-8DBD-480E-D5ED-7A6BDCA5AFDD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2B86D9C6-6C4B-75F1-4990-3B1B41324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DA6FBA-BECF-57DF-7BB5-EA175B8D29D0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9B3C29-2955-9C3F-FF04-D951ED5754FF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1808533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7FEDCE6-3F03-1C93-8ACD-1663DE5E7889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34</a:t>
            </a:r>
            <a:endParaRPr lang="zh-CN"/>
          </a:p>
        </p:txBody>
      </p:sp>
      <p:pic>
        <p:nvPicPr>
          <p:cNvPr id="11" name="图片 10" descr="墙上的海报&#10;&#10;描述已自动生成">
            <a:extLst>
              <a:ext uri="{FF2B5EF4-FFF2-40B4-BE49-F238E27FC236}">
                <a16:creationId xmlns:a16="http://schemas.microsoft.com/office/drawing/2014/main" id="{3018ACE1-416C-1E2C-D2CD-CE82246C3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r="12933"/>
          <a:stretch/>
        </p:blipFill>
        <p:spPr>
          <a:xfrm>
            <a:off x="3607903" y="1170098"/>
            <a:ext cx="5009323" cy="4974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02E0CD-4212-810E-9FB4-C9B1EDE4820A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67E461BD-54F6-41FD-9EC8-25E9DC65B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215947-FB8B-6D29-3E3C-6310E153F090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DA31C-EB0A-951B-3777-3CCA3CF9C657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3403519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80AAEE1-BBC4-4C2E-0921-E2C38B0C3D98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35</a:t>
            </a:r>
            <a:endParaRPr lang="zh-CN"/>
          </a:p>
        </p:txBody>
      </p:sp>
      <p:pic>
        <p:nvPicPr>
          <p:cNvPr id="11" name="图片 10" descr="图片包含 照片, 黑暗, 猫, 男人&#10;&#10;描述已自动生成">
            <a:extLst>
              <a:ext uri="{FF2B5EF4-FFF2-40B4-BE49-F238E27FC236}">
                <a16:creationId xmlns:a16="http://schemas.microsoft.com/office/drawing/2014/main" id="{BDF2AF43-0738-2747-3B12-F8EA6A892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12933"/>
          <a:stretch/>
        </p:blipFill>
        <p:spPr>
          <a:xfrm>
            <a:off x="3597965" y="1170098"/>
            <a:ext cx="5019262" cy="4974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37CB1-4CA3-0A1D-81DB-7953EDBC5999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091CE570-3E02-35E4-1433-662E66952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B9570A-4C05-0EDB-7E5C-5F9D358819D9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9A30D-148E-3531-C9DE-62822F8C9551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2336513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1F66D59-01F0-DF5D-7381-AC0E8537413E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36</a:t>
            </a:r>
            <a:endParaRPr lang="zh-CN"/>
          </a:p>
        </p:txBody>
      </p:sp>
      <p:pic>
        <p:nvPicPr>
          <p:cNvPr id="11" name="图片 10" descr="图片包含 照片, 猫, 黑暗, 男人&#10;&#10;描述已自动生成">
            <a:extLst>
              <a:ext uri="{FF2B5EF4-FFF2-40B4-BE49-F238E27FC236}">
                <a16:creationId xmlns:a16="http://schemas.microsoft.com/office/drawing/2014/main" id="{9877818A-CC5C-C5C6-9040-62B6B5092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r="12868"/>
          <a:stretch/>
        </p:blipFill>
        <p:spPr>
          <a:xfrm>
            <a:off x="3568148" y="1159325"/>
            <a:ext cx="5059018" cy="4985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56F9DD-F9B7-2B6B-5AE6-1D64E029132F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32A4C66F-3EC3-1C8C-4934-A902DB7AE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9454A1-1921-96E6-44C8-63117EDAA191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0CEAA-7F1E-21C7-E3EA-3DDB916A0AA6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257225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C66251A-3244-4BD6-9705-3B62E214D5E3}"/>
              </a:ext>
            </a:extLst>
          </p:cNvPr>
          <p:cNvSpPr txBox="1"/>
          <p:nvPr/>
        </p:nvSpPr>
        <p:spPr>
          <a:xfrm>
            <a:off x="4725715" y="78506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Mid Sagittal</a:t>
            </a:r>
            <a:endParaRPr lang="zh-CN" sz="2000" b="1">
              <a:ea typeface="DengXian"/>
            </a:endParaRPr>
          </a:p>
        </p:txBody>
      </p:sp>
      <p:pic>
        <p:nvPicPr>
          <p:cNvPr id="6" name="图片 5" descr="模糊的图片&#10;&#10;描述已自动生成">
            <a:extLst>
              <a:ext uri="{FF2B5EF4-FFF2-40B4-BE49-F238E27FC236}">
                <a16:creationId xmlns:a16="http://schemas.microsoft.com/office/drawing/2014/main" id="{93675850-609D-71C6-90B8-E84772F01A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8564"/>
          <a:stretch/>
        </p:blipFill>
        <p:spPr>
          <a:xfrm>
            <a:off x="2619847" y="1649896"/>
            <a:ext cx="6952306" cy="41843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C9DA42-8F6E-9DE7-2629-9BA2FDFDF8C5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6392C51D-A7E1-C8A9-0B58-46438B1E0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33375F-D722-24C6-1E19-DECE2D01781A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802B2-DF29-1EC9-C2D5-E566320D6B04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3343036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2C3345D-BA73-34EF-1ED3-98A8E6AEDABC}"/>
              </a:ext>
            </a:extLst>
          </p:cNvPr>
          <p:cNvSpPr txBox="1"/>
          <p:nvPr/>
        </p:nvSpPr>
        <p:spPr>
          <a:xfrm>
            <a:off x="4725715" y="78506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Mid Coronal</a:t>
            </a:r>
            <a:endParaRPr lang="zh-CN" sz="2000" b="1">
              <a:ea typeface="DengXian"/>
            </a:endParaRPr>
          </a:p>
        </p:txBody>
      </p:sp>
      <p:pic>
        <p:nvPicPr>
          <p:cNvPr id="9" name="图片 8" descr="电脑萤幕画面&#10;&#10;低可信度描述已自动生成">
            <a:extLst>
              <a:ext uri="{FF2B5EF4-FFF2-40B4-BE49-F238E27FC236}">
                <a16:creationId xmlns:a16="http://schemas.microsoft.com/office/drawing/2014/main" id="{1F919BCE-1C38-302B-07E4-F6BE2FF9B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b="9151"/>
          <a:stretch/>
        </p:blipFill>
        <p:spPr>
          <a:xfrm>
            <a:off x="2619847" y="1669774"/>
            <a:ext cx="6952306" cy="4134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C80BA3-3CB3-3CE3-B643-F1B0D4ABB343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49A39C9-080B-147B-C9A3-AB4635597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ED9A55-E0BD-D61E-305E-5932589212BD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677AC-6AD6-1E4F-A64E-D8F46DF9E06B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308203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36705EF-F3F4-4DE4-8B18-561C16E3FE26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3</a:t>
            </a:r>
            <a:endParaRPr lang="zh-CN"/>
          </a:p>
        </p:txBody>
      </p:sp>
      <p:pic>
        <p:nvPicPr>
          <p:cNvPr id="11" name="图片 10" descr="墙上有涂鸦&#10;&#10;中度可信度描述已自动生成">
            <a:extLst>
              <a:ext uri="{FF2B5EF4-FFF2-40B4-BE49-F238E27FC236}">
                <a16:creationId xmlns:a16="http://schemas.microsoft.com/office/drawing/2014/main" id="{7AE7DB53-59DC-430C-4492-E2A368C8D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12613"/>
          <a:stretch/>
        </p:blipFill>
        <p:spPr>
          <a:xfrm>
            <a:off x="3607903" y="1173863"/>
            <a:ext cx="5029201" cy="49707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A4AF8C-5C19-1BE8-D038-5AEC45EEF17D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2FF426F-2C95-F6FE-DD45-2576CC09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A21AD9-68CA-CEF6-0B60-3640A3E67273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67206-6CFC-7F16-A32D-046D0FCC0B14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398867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FC6A096-3C08-D9A7-CE63-F72FD91B8267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4</a:t>
            </a:r>
            <a:endParaRPr lang="zh-CN"/>
          </a:p>
        </p:txBody>
      </p:sp>
      <p:pic>
        <p:nvPicPr>
          <p:cNvPr id="11" name="图片 10" descr="墙上有涂鸦&#10;&#10;中度可信度描述已自动生成">
            <a:extLst>
              <a:ext uri="{FF2B5EF4-FFF2-40B4-BE49-F238E27FC236}">
                <a16:creationId xmlns:a16="http://schemas.microsoft.com/office/drawing/2014/main" id="{1E38D19E-E323-7B26-4A43-939789A3C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12933"/>
          <a:stretch/>
        </p:blipFill>
        <p:spPr>
          <a:xfrm>
            <a:off x="3586369" y="1170098"/>
            <a:ext cx="5019262" cy="4974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BE25FB-9552-FABE-53CC-9536B6D6CEB8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BCDCFEDB-E4CF-2DE5-CE98-752B032A5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E5A61-3967-3813-5392-81809B222CDA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CE07C-331B-7A0D-2BEE-6CC3BC9F7E20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43095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63C63E3-DAA4-4BD8-0ABF-6A214DC1DFC7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5</a:t>
            </a:r>
            <a:endParaRPr lang="zh-CN"/>
          </a:p>
        </p:txBody>
      </p:sp>
      <p:pic>
        <p:nvPicPr>
          <p:cNvPr id="14" name="图片 13" descr="墙上有涂鸦&#10;&#10;中度可信度描述已自动生成">
            <a:extLst>
              <a:ext uri="{FF2B5EF4-FFF2-40B4-BE49-F238E27FC236}">
                <a16:creationId xmlns:a16="http://schemas.microsoft.com/office/drawing/2014/main" id="{2F7B953B-A7B1-7268-11CC-FD4BF7407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8" r="12842"/>
          <a:stretch/>
        </p:blipFill>
        <p:spPr>
          <a:xfrm>
            <a:off x="3581400" y="1162829"/>
            <a:ext cx="5029200" cy="4981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F16C84-19AE-2809-02BA-652C32C162BA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1007305D-64D7-7D56-A395-4998E84DF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987CE1-CC24-07B0-E756-2B1BAAE341A6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088B6-862F-1035-55B9-F2D90381236F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73544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222E96A-7293-8A20-D478-9B528FFB0FBD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6</a:t>
            </a:r>
            <a:endParaRPr lang="zh-CN"/>
          </a:p>
        </p:txBody>
      </p:sp>
      <p:pic>
        <p:nvPicPr>
          <p:cNvPr id="11" name="图片 10" descr="图片包含 照片, 躺, 桌子, 猫&#10;&#10;描述已自动生成">
            <a:extLst>
              <a:ext uri="{FF2B5EF4-FFF2-40B4-BE49-F238E27FC236}">
                <a16:creationId xmlns:a16="http://schemas.microsoft.com/office/drawing/2014/main" id="{AF32B5EF-1D53-E263-5888-A9F3F698A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r="12998"/>
          <a:stretch/>
        </p:blipFill>
        <p:spPr>
          <a:xfrm>
            <a:off x="3617843" y="1181131"/>
            <a:ext cx="4989444" cy="4963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DFAE3-F354-91CF-2D76-123A07A8AD70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C2693863-617D-26D7-07FE-C09C8F51C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A3AC68-4AE7-7CB7-BF1A-6E041166DE62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B63DD-DD42-0675-1731-1B500C74EE79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164262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815A341-2932-5D52-AFDC-F8A5775508AA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7</a:t>
            </a:r>
            <a:endParaRPr lang="zh-CN"/>
          </a:p>
        </p:txBody>
      </p:sp>
      <p:pic>
        <p:nvPicPr>
          <p:cNvPr id="11" name="图片 10" descr="图片包含 照片, 桌子, 躺, 覆盖&#10;&#10;描述已自动生成">
            <a:extLst>
              <a:ext uri="{FF2B5EF4-FFF2-40B4-BE49-F238E27FC236}">
                <a16:creationId xmlns:a16="http://schemas.microsoft.com/office/drawing/2014/main" id="{2DC025DC-201B-7423-D9D9-5A9A4972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 r="12842"/>
          <a:stretch/>
        </p:blipFill>
        <p:spPr>
          <a:xfrm>
            <a:off x="3617843" y="1162829"/>
            <a:ext cx="5009322" cy="4981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FA2333-71A7-4557-DC63-842E7894ACB3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81A0DD24-8786-1D7F-1725-FEF31DD4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7B1781-13F8-DAAF-2E78-1EC22CE7642F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8F248-3478-1ED4-3FC0-1FF7D24C9C98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428392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51CE6D8-FA67-4B04-0156-BC1CDB37B97E}"/>
              </a:ext>
            </a:extLst>
          </p:cNvPr>
          <p:cNvSpPr txBox="1"/>
          <p:nvPr/>
        </p:nvSpPr>
        <p:spPr>
          <a:xfrm>
            <a:off x="4725715" y="7133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000" b="1">
                <a:ea typeface="DengXian"/>
              </a:rPr>
              <a:t>Axial 8</a:t>
            </a:r>
            <a:endParaRPr lang="zh-CN"/>
          </a:p>
        </p:txBody>
      </p:sp>
      <p:pic>
        <p:nvPicPr>
          <p:cNvPr id="11" name="图片 10" descr="男子的脸部特写黑白照&#10;&#10;低可信度描述已自动生成">
            <a:extLst>
              <a:ext uri="{FF2B5EF4-FFF2-40B4-BE49-F238E27FC236}">
                <a16:creationId xmlns:a16="http://schemas.microsoft.com/office/drawing/2014/main" id="{ABC00DD3-F137-7976-DE40-1FDDFE1F6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r="12722"/>
          <a:stretch/>
        </p:blipFill>
        <p:spPr>
          <a:xfrm>
            <a:off x="3617843" y="1159325"/>
            <a:ext cx="5019261" cy="4985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AA227A-CFA0-2F8E-F3AF-0A0C53629D49}"/>
              </a:ext>
            </a:extLst>
          </p:cNvPr>
          <p:cNvSpPr txBox="1"/>
          <p:nvPr/>
        </p:nvSpPr>
        <p:spPr>
          <a:xfrm>
            <a:off x="0" y="6519446"/>
            <a:ext cx="418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Song,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IJROBP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2025. PMID: 40154847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85325066-0111-654C-6BD5-1D9F72C32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92" y="5515005"/>
            <a:ext cx="1051772" cy="106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E6259A-7AF2-38DF-1303-D6F7517F5166}"/>
              </a:ext>
            </a:extLst>
          </p:cNvPr>
          <p:cNvSpPr txBox="1"/>
          <p:nvPr/>
        </p:nvSpPr>
        <p:spPr>
          <a:xfrm>
            <a:off x="1053194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SeibertLab.com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3839A-9769-CAEF-90DF-0CBCAE2B8F90}"/>
              </a:ext>
            </a:extLst>
          </p:cNvPr>
          <p:cNvSpPr txBox="1"/>
          <p:nvPr/>
        </p:nvSpPr>
        <p:spPr>
          <a:xfrm>
            <a:off x="0" y="0"/>
            <a:ext cx="4921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Prostate MRI Contouring Atlas – Prostate Case 2</a:t>
            </a:r>
          </a:p>
        </p:txBody>
      </p:sp>
    </p:spTree>
    <p:extLst>
      <p:ext uri="{BB962C8B-B14F-4D97-AF65-F5344CB8AC3E}">
        <p14:creationId xmlns:p14="http://schemas.microsoft.com/office/powerpoint/2010/main" val="2519679755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LightSeedLeftStep">
      <a:dk1>
        <a:srgbClr val="000000"/>
      </a:dk1>
      <a:lt1>
        <a:srgbClr val="FFFFFF"/>
      </a:lt1>
      <a:dk2>
        <a:srgbClr val="412D24"/>
      </a:dk2>
      <a:lt2>
        <a:srgbClr val="E8E2E8"/>
      </a:lt2>
      <a:accent1>
        <a:srgbClr val="49B545"/>
      </a:accent1>
      <a:accent2>
        <a:srgbClr val="78B247"/>
      </a:accent2>
      <a:accent3>
        <a:srgbClr val="9EA858"/>
      </a:accent3>
      <a:accent4>
        <a:srgbClr val="BF9C48"/>
      </a:accent4>
      <a:accent5>
        <a:srgbClr val="E28B67"/>
      </a:accent5>
      <a:accent6>
        <a:srgbClr val="DF5A6A"/>
      </a:accent6>
      <a:hlink>
        <a:srgbClr val="AB69AE"/>
      </a:hlink>
      <a:folHlink>
        <a:srgbClr val="7F7F7F"/>
      </a:folHlink>
    </a:clrScheme>
    <a:fontScheme name="Custom 51">
      <a:majorFont>
        <a:latin typeface="DengXian"/>
        <a:ea typeface=""/>
        <a:cs typeface=""/>
      </a:majorFont>
      <a:minorFont>
        <a:latin typeface="DengXi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1_som-research">
  <a:themeElements>
    <a:clrScheme name="Custom 5">
      <a:dk1>
        <a:srgbClr val="262626"/>
      </a:dk1>
      <a:lt1>
        <a:sysClr val="window" lastClr="FFFFFF"/>
      </a:lt1>
      <a:dk2>
        <a:srgbClr val="569BBE"/>
      </a:dk2>
      <a:lt2>
        <a:srgbClr val="FFFFFF"/>
      </a:lt2>
      <a:accent1>
        <a:srgbClr val="00245D"/>
      </a:accent1>
      <a:accent2>
        <a:srgbClr val="6A85BA"/>
      </a:accent2>
      <a:accent3>
        <a:srgbClr val="59B297"/>
      </a:accent3>
      <a:accent4>
        <a:srgbClr val="24ADAE"/>
      </a:accent4>
      <a:accent5>
        <a:srgbClr val="A1BF87"/>
      </a:accent5>
      <a:accent6>
        <a:srgbClr val="4D361E"/>
      </a:accent6>
      <a:hlink>
        <a:srgbClr val="00369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5F972DE-05FC-7141-8631-84A892248DB9}" vid="{AD181BF5-E663-6F40-B4F4-D74C4A488A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1125</Words>
  <Application>Microsoft Macintosh PowerPoint</Application>
  <PresentationFormat>Widescreen</PresentationFormat>
  <Paragraphs>156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DengXian</vt:lpstr>
      <vt:lpstr>Aptos</vt:lpstr>
      <vt:lpstr>Arial</vt:lpstr>
      <vt:lpstr>Calibri</vt:lpstr>
      <vt:lpstr>Wingdings</vt:lpstr>
      <vt:lpstr>LuminousVTI</vt:lpstr>
      <vt:lpstr>1_som-research</vt:lpstr>
      <vt:lpstr>Prostate MRI Contouring Atlas Prostate Case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Radformation</dc:title>
  <dc:creator/>
  <cp:lastModifiedBy>Tyler Seibert</cp:lastModifiedBy>
  <cp:revision>430</cp:revision>
  <dcterms:created xsi:type="dcterms:W3CDTF">2024-09-12T17:34:42Z</dcterms:created>
  <dcterms:modified xsi:type="dcterms:W3CDTF">2025-04-07T17:09:55Z</dcterms:modified>
</cp:coreProperties>
</file>